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0" r:id="rId5"/>
  </p:sldMasterIdLst>
  <p:notesMasterIdLst>
    <p:notesMasterId r:id="rId21"/>
  </p:notesMasterIdLst>
  <p:sldIdLst>
    <p:sldId id="280" r:id="rId6"/>
    <p:sldId id="268" r:id="rId7"/>
    <p:sldId id="274" r:id="rId8"/>
    <p:sldId id="266" r:id="rId9"/>
    <p:sldId id="296" r:id="rId10"/>
    <p:sldId id="299" r:id="rId11"/>
    <p:sldId id="290" r:id="rId12"/>
    <p:sldId id="293" r:id="rId13"/>
    <p:sldId id="294" r:id="rId14"/>
    <p:sldId id="297" r:id="rId15"/>
    <p:sldId id="298" r:id="rId16"/>
    <p:sldId id="273" r:id="rId17"/>
    <p:sldId id="291" r:id="rId18"/>
    <p:sldId id="277" r:id="rId19"/>
    <p:sldId id="289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A3234C-7D50-9B93-9F2E-86BC231545BA}" name="Pauliina Kajava" initials="PK" userId="S::pauliina.kajava@partio.fi::4b8cf577-cc4e-495d-8826-b8f3b5a7ba37" providerId="AD"/>
  <p188:author id="{A559624C-8422-6315-DD2E-6247479F6677}" name="Elina Kamppari" initials="EK" userId="S::elina.kamppari@partio.fi::fc5b361d-be87-41ea-88a8-3a01aedfd6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869"/>
    <a:srgbClr val="AA50C8"/>
    <a:srgbClr val="9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84D83-C26B-4F47-A75F-5A0D06A16B2F}" v="3" dt="2021-11-07T08:58:07.744"/>
    <p1510:client id="{49EB57EB-CD8C-4FB6-B393-F1C9528D29B0}" v="3" dt="2021-11-09T19:02:16.080"/>
    <p1510:client id="{5C3A1ABD-7241-4844-BF57-6B49A4CA59E3}" v="3" dt="2021-11-07T08:57:36.492"/>
    <p1510:client id="{64E0785E-A616-B76F-BD3F-976F38B06F02}" v="9" dt="2021-11-07T08:57:30.397"/>
    <p1510:client id="{8C29DF2A-7F35-4631-A0A7-E4C56E1AD945}" v="103" dt="2021-11-07T18:00:30.131"/>
    <p1510:client id="{A2558F70-8265-47CA-A8AB-C8FA2E9007C5}" v="5235" dt="2021-11-07T09:45:00.442"/>
    <p1510:client id="{CE803426-B73C-4F09-9570-683FF2DED315}" v="2" dt="2021-11-07T18:03:06.467"/>
    <p1510:client id="{D3D6E16D-EDBD-761F-64A4-6955CD17D416}" v="4" dt="2021-11-07T17:37:17.775"/>
    <p1510:client id="{E0FABD5F-2701-4E37-BE46-7CC49BD5A1C9}" v="45" dt="2021-11-10T06:47:39.418"/>
    <p1510:client id="{F1ED471E-9313-E26B-4795-DCA600D2D2BC}" v="20" dt="2021-11-09T20:16:25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19" autoAdjust="0"/>
  </p:normalViewPr>
  <p:slideViewPr>
    <p:cSldViewPr snapToGrid="0">
      <p:cViewPr varScale="1">
        <p:scale>
          <a:sx n="116" d="100"/>
          <a:sy n="116" d="100"/>
        </p:scale>
        <p:origin x="8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a Reponen" userId="S::johanna.reponen@partio.fi::1d122bc6-6e0b-450b-9d4d-90014ac12c0c" providerId="AD" clId="Web-{8C29DF2A-7F35-4631-A0A7-E4C56E1AD945}"/>
    <pc:docChg chg="modSld">
      <pc:chgData name="Johanna Reponen" userId="S::johanna.reponen@partio.fi::1d122bc6-6e0b-450b-9d4d-90014ac12c0c" providerId="AD" clId="Web-{8C29DF2A-7F35-4631-A0A7-E4C56E1AD945}" dt="2021-11-07T18:00:30.131" v="234" actId="1076"/>
      <pc:docMkLst>
        <pc:docMk/>
      </pc:docMkLst>
      <pc:sldChg chg="modSp">
        <pc:chgData name="Johanna Reponen" userId="S::johanna.reponen@partio.fi::1d122bc6-6e0b-450b-9d4d-90014ac12c0c" providerId="AD" clId="Web-{8C29DF2A-7F35-4631-A0A7-E4C56E1AD945}" dt="2021-11-07T17:57:40.751" v="178" actId="20577"/>
        <pc:sldMkLst>
          <pc:docMk/>
          <pc:sldMk cId="766430196" sldId="268"/>
        </pc:sldMkLst>
        <pc:spChg chg="mod">
          <ac:chgData name="Johanna Reponen" userId="S::johanna.reponen@partio.fi::1d122bc6-6e0b-450b-9d4d-90014ac12c0c" providerId="AD" clId="Web-{8C29DF2A-7F35-4631-A0A7-E4C56E1AD945}" dt="2021-11-07T17:57:40.751" v="178" actId="20577"/>
          <ac:spMkLst>
            <pc:docMk/>
            <pc:sldMk cId="766430196" sldId="268"/>
            <ac:spMk id="2" creationId="{CA72F87C-1537-CC4E-81D4-B3CE0B74C830}"/>
          </ac:spMkLst>
        </pc:spChg>
      </pc:sldChg>
      <pc:sldChg chg="modSp">
        <pc:chgData name="Johanna Reponen" userId="S::johanna.reponen@partio.fi::1d122bc6-6e0b-450b-9d4d-90014ac12c0c" providerId="AD" clId="Web-{8C29DF2A-7F35-4631-A0A7-E4C56E1AD945}" dt="2021-11-07T17:59:12.144" v="223" actId="20577"/>
        <pc:sldMkLst>
          <pc:docMk/>
          <pc:sldMk cId="1927066089" sldId="274"/>
        </pc:sldMkLst>
        <pc:spChg chg="mod">
          <ac:chgData name="Johanna Reponen" userId="S::johanna.reponen@partio.fi::1d122bc6-6e0b-450b-9d4d-90014ac12c0c" providerId="AD" clId="Web-{8C29DF2A-7F35-4631-A0A7-E4C56E1AD945}" dt="2021-11-07T17:59:12.144" v="223" actId="20577"/>
          <ac:spMkLst>
            <pc:docMk/>
            <pc:sldMk cId="1927066089" sldId="274"/>
            <ac:spMk id="2" creationId="{AE310323-8AF5-1546-A71D-4FFF4BD38014}"/>
          </ac:spMkLst>
        </pc:spChg>
      </pc:sldChg>
      <pc:sldChg chg="modSp">
        <pc:chgData name="Johanna Reponen" userId="S::johanna.reponen@partio.fi::1d122bc6-6e0b-450b-9d4d-90014ac12c0c" providerId="AD" clId="Web-{8C29DF2A-7F35-4631-A0A7-E4C56E1AD945}" dt="2021-11-07T18:00:30.131" v="234" actId="1076"/>
        <pc:sldMkLst>
          <pc:docMk/>
          <pc:sldMk cId="2898877549" sldId="295"/>
        </pc:sldMkLst>
        <pc:spChg chg="mod">
          <ac:chgData name="Johanna Reponen" userId="S::johanna.reponen@partio.fi::1d122bc6-6e0b-450b-9d4d-90014ac12c0c" providerId="AD" clId="Web-{8C29DF2A-7F35-4631-A0A7-E4C56E1AD945}" dt="2021-11-07T18:00:30.131" v="234" actId="1076"/>
          <ac:spMkLst>
            <pc:docMk/>
            <pc:sldMk cId="2898877549" sldId="295"/>
            <ac:spMk id="2" creationId="{AE310323-8AF5-1546-A71D-4FFF4BD38014}"/>
          </ac:spMkLst>
        </pc:spChg>
        <pc:spChg chg="mod">
          <ac:chgData name="Johanna Reponen" userId="S::johanna.reponen@partio.fi::1d122bc6-6e0b-450b-9d4d-90014ac12c0c" providerId="AD" clId="Web-{8C29DF2A-7F35-4631-A0A7-E4C56E1AD945}" dt="2021-11-07T18:00:22.303" v="232" actId="1076"/>
          <ac:spMkLst>
            <pc:docMk/>
            <pc:sldMk cId="2898877549" sldId="295"/>
            <ac:spMk id="5" creationId="{52E90214-3058-463D-B9DE-9A3EE885DC78}"/>
          </ac:spMkLst>
        </pc:spChg>
        <pc:picChg chg="mod">
          <ac:chgData name="Johanna Reponen" userId="S::johanna.reponen@partio.fi::1d122bc6-6e0b-450b-9d4d-90014ac12c0c" providerId="AD" clId="Web-{8C29DF2A-7F35-4631-A0A7-E4C56E1AD945}" dt="2021-11-07T18:00:26.381" v="233" actId="1076"/>
          <ac:picMkLst>
            <pc:docMk/>
            <pc:sldMk cId="2898877549" sldId="295"/>
            <ac:picMk id="4" creationId="{2A7312A8-8756-46BD-B704-03E6B1F39FD6}"/>
          </ac:picMkLst>
        </pc:picChg>
      </pc:sldChg>
      <pc:sldChg chg="modSp modNotes">
        <pc:chgData name="Johanna Reponen" userId="S::johanna.reponen@partio.fi::1d122bc6-6e0b-450b-9d4d-90014ac12c0c" providerId="AD" clId="Web-{8C29DF2A-7F35-4631-A0A7-E4C56E1AD945}" dt="2021-11-07T17:55:43.169" v="168"/>
        <pc:sldMkLst>
          <pc:docMk/>
          <pc:sldMk cId="2771808635" sldId="297"/>
        </pc:sldMkLst>
        <pc:spChg chg="mod">
          <ac:chgData name="Johanna Reponen" userId="S::johanna.reponen@partio.fi::1d122bc6-6e0b-450b-9d4d-90014ac12c0c" providerId="AD" clId="Web-{8C29DF2A-7F35-4631-A0A7-E4C56E1AD945}" dt="2021-11-07T17:54:49.605" v="38" actId="20577"/>
          <ac:spMkLst>
            <pc:docMk/>
            <pc:sldMk cId="2771808635" sldId="297"/>
            <ac:spMk id="2" creationId="{CA72F87C-1537-CC4E-81D4-B3CE0B74C830}"/>
          </ac:spMkLst>
        </pc:spChg>
      </pc:sldChg>
    </pc:docChg>
  </pc:docChgLst>
  <pc:docChgLst>
    <pc:chgData name="Johanna Reponen" userId="S::johanna.reponen@partio.fi::1d122bc6-6e0b-450b-9d4d-90014ac12c0c" providerId="AD" clId="Web-{E0FABD5F-2701-4E37-BE46-7CC49BD5A1C9}"/>
    <pc:docChg chg="modSld">
      <pc:chgData name="Johanna Reponen" userId="S::johanna.reponen@partio.fi::1d122bc6-6e0b-450b-9d4d-90014ac12c0c" providerId="AD" clId="Web-{E0FABD5F-2701-4E37-BE46-7CC49BD5A1C9}" dt="2021-11-10T06:47:39.418" v="46" actId="20577"/>
      <pc:docMkLst>
        <pc:docMk/>
      </pc:docMkLst>
      <pc:sldChg chg="modSp">
        <pc:chgData name="Johanna Reponen" userId="S::johanna.reponen@partio.fi::1d122bc6-6e0b-450b-9d4d-90014ac12c0c" providerId="AD" clId="Web-{E0FABD5F-2701-4E37-BE46-7CC49BD5A1C9}" dt="2021-11-10T06:40:42.974" v="3" actId="20577"/>
        <pc:sldMkLst>
          <pc:docMk/>
          <pc:sldMk cId="2425324070" sldId="266"/>
        </pc:sldMkLst>
        <pc:spChg chg="mod">
          <ac:chgData name="Johanna Reponen" userId="S::johanna.reponen@partio.fi::1d122bc6-6e0b-450b-9d4d-90014ac12c0c" providerId="AD" clId="Web-{E0FABD5F-2701-4E37-BE46-7CC49BD5A1C9}" dt="2021-11-10T06:40:42.974" v="3" actId="20577"/>
          <ac:spMkLst>
            <pc:docMk/>
            <pc:sldMk cId="2425324070" sldId="266"/>
            <ac:spMk id="3" creationId="{0C958F1A-3270-8D45-8F44-C43875DC180B}"/>
          </ac:spMkLst>
        </pc:spChg>
      </pc:sldChg>
      <pc:sldChg chg="modSp">
        <pc:chgData name="Johanna Reponen" userId="S::johanna.reponen@partio.fi::1d122bc6-6e0b-450b-9d4d-90014ac12c0c" providerId="AD" clId="Web-{E0FABD5F-2701-4E37-BE46-7CC49BD5A1C9}" dt="2021-11-10T06:47:39.418" v="46" actId="20577"/>
        <pc:sldMkLst>
          <pc:docMk/>
          <pc:sldMk cId="1140867722" sldId="277"/>
        </pc:sldMkLst>
        <pc:spChg chg="mod">
          <ac:chgData name="Johanna Reponen" userId="S::johanna.reponen@partio.fi::1d122bc6-6e0b-450b-9d4d-90014ac12c0c" providerId="AD" clId="Web-{E0FABD5F-2701-4E37-BE46-7CC49BD5A1C9}" dt="2021-11-10T06:47:39.418" v="46" actId="20577"/>
          <ac:spMkLst>
            <pc:docMk/>
            <pc:sldMk cId="1140867722" sldId="277"/>
            <ac:spMk id="2" creationId="{281B4E11-3E8C-724D-B4EF-5014E6D47F1D}"/>
          </ac:spMkLst>
        </pc:spChg>
      </pc:sldChg>
      <pc:sldChg chg="modSp">
        <pc:chgData name="Johanna Reponen" userId="S::johanna.reponen@partio.fi::1d122bc6-6e0b-450b-9d4d-90014ac12c0c" providerId="AD" clId="Web-{E0FABD5F-2701-4E37-BE46-7CC49BD5A1C9}" dt="2021-11-10T06:41:01.083" v="6" actId="20577"/>
        <pc:sldMkLst>
          <pc:docMk/>
          <pc:sldMk cId="1577348456" sldId="299"/>
        </pc:sldMkLst>
        <pc:spChg chg="mod">
          <ac:chgData name="Johanna Reponen" userId="S::johanna.reponen@partio.fi::1d122bc6-6e0b-450b-9d4d-90014ac12c0c" providerId="AD" clId="Web-{E0FABD5F-2701-4E37-BE46-7CC49BD5A1C9}" dt="2021-11-10T06:41:01.083" v="6" actId="20577"/>
          <ac:spMkLst>
            <pc:docMk/>
            <pc:sldMk cId="1577348456" sldId="299"/>
            <ac:spMk id="3" creationId="{263F32C4-1A3F-7E41-AC6A-BF814323E1D5}"/>
          </ac:spMkLst>
        </pc:spChg>
      </pc:sldChg>
    </pc:docChg>
  </pc:docChgLst>
  <pc:docChgLst>
    <pc:chgData name="Susanna Pyörre" userId="S::susanna.pyorre@partio.fi::1578902c-2a7b-480a-af0e-c45185a9e7b8" providerId="AD" clId="Web-{24684D83-C26B-4F47-A75F-5A0D06A16B2F}"/>
    <pc:docChg chg="modSld">
      <pc:chgData name="Susanna Pyörre" userId="S::susanna.pyorre@partio.fi::1578902c-2a7b-480a-af0e-c45185a9e7b8" providerId="AD" clId="Web-{24684D83-C26B-4F47-A75F-5A0D06A16B2F}" dt="2021-11-07T08:58:07.744" v="2" actId="20577"/>
      <pc:docMkLst>
        <pc:docMk/>
      </pc:docMkLst>
      <pc:sldChg chg="modSp">
        <pc:chgData name="Susanna Pyörre" userId="S::susanna.pyorre@partio.fi::1578902c-2a7b-480a-af0e-c45185a9e7b8" providerId="AD" clId="Web-{24684D83-C26B-4F47-A75F-5A0D06A16B2F}" dt="2021-11-07T08:58:07.744" v="2" actId="20577"/>
        <pc:sldMkLst>
          <pc:docMk/>
          <pc:sldMk cId="766430196" sldId="268"/>
        </pc:sldMkLst>
        <pc:spChg chg="mod">
          <ac:chgData name="Susanna Pyörre" userId="S::susanna.pyorre@partio.fi::1578902c-2a7b-480a-af0e-c45185a9e7b8" providerId="AD" clId="Web-{24684D83-C26B-4F47-A75F-5A0D06A16B2F}" dt="2021-11-07T08:58:07.744" v="2" actId="20577"/>
          <ac:spMkLst>
            <pc:docMk/>
            <pc:sldMk cId="766430196" sldId="268"/>
            <ac:spMk id="2" creationId="{CA72F87C-1537-CC4E-81D4-B3CE0B74C830}"/>
          </ac:spMkLst>
        </pc:spChg>
      </pc:sldChg>
    </pc:docChg>
  </pc:docChgLst>
  <pc:docChgLst>
    <pc:chgData name="Elina Kamppari" userId="S::elina.kamppari@partio.fi::fc5b361d-be87-41ea-88a8-3a01aedfd669" providerId="AD" clId="Web-{64E0785E-A616-B76F-BD3F-976F38B06F02}"/>
    <pc:docChg chg="mod modSld">
      <pc:chgData name="Elina Kamppari" userId="S::elina.kamppari@partio.fi::fc5b361d-be87-41ea-88a8-3a01aedfd669" providerId="AD" clId="Web-{64E0785E-A616-B76F-BD3F-976F38B06F02}" dt="2021-11-07T08:57:30.397" v="8"/>
      <pc:docMkLst>
        <pc:docMk/>
      </pc:docMkLst>
      <pc:sldChg chg="modSp addCm delCm">
        <pc:chgData name="Elina Kamppari" userId="S::elina.kamppari@partio.fi::fc5b361d-be87-41ea-88a8-3a01aedfd669" providerId="AD" clId="Web-{64E0785E-A616-B76F-BD3F-976F38B06F02}" dt="2021-11-07T08:57:30.397" v="8"/>
        <pc:sldMkLst>
          <pc:docMk/>
          <pc:sldMk cId="1927066089" sldId="274"/>
        </pc:sldMkLst>
        <pc:spChg chg="mod">
          <ac:chgData name="Elina Kamppari" userId="S::elina.kamppari@partio.fi::fc5b361d-be87-41ea-88a8-3a01aedfd669" providerId="AD" clId="Web-{64E0785E-A616-B76F-BD3F-976F38B06F02}" dt="2021-11-07T08:55:00.269" v="5" actId="20577"/>
          <ac:spMkLst>
            <pc:docMk/>
            <pc:sldMk cId="1927066089" sldId="274"/>
            <ac:spMk id="2" creationId="{AE310323-8AF5-1546-A71D-4FFF4BD38014}"/>
          </ac:spMkLst>
        </pc:spChg>
      </pc:sldChg>
    </pc:docChg>
  </pc:docChgLst>
  <pc:docChgLst>
    <pc:chgData name="Iiro &quot;Ige&quot; Auvinen" userId="S::iiro.auvinen@partio.fi::79158235-93c7-4019-ad97-5d579efc22e5" providerId="AD" clId="Web-{D3D6E16D-EDBD-761F-64A4-6955CD17D416}"/>
    <pc:docChg chg="modSld">
      <pc:chgData name="Iiro &quot;Ige&quot; Auvinen" userId="S::iiro.auvinen@partio.fi::79158235-93c7-4019-ad97-5d579efc22e5" providerId="AD" clId="Web-{D3D6E16D-EDBD-761F-64A4-6955CD17D416}" dt="2021-11-07T17:37:17.775" v="3" actId="20577"/>
      <pc:docMkLst>
        <pc:docMk/>
      </pc:docMkLst>
      <pc:sldChg chg="modSp">
        <pc:chgData name="Iiro &quot;Ige&quot; Auvinen" userId="S::iiro.auvinen@partio.fi::79158235-93c7-4019-ad97-5d579efc22e5" providerId="AD" clId="Web-{D3D6E16D-EDBD-761F-64A4-6955CD17D416}" dt="2021-11-07T17:26:57.795" v="1" actId="20577"/>
        <pc:sldMkLst>
          <pc:docMk/>
          <pc:sldMk cId="766430196" sldId="268"/>
        </pc:sldMkLst>
        <pc:spChg chg="mod">
          <ac:chgData name="Iiro &quot;Ige&quot; Auvinen" userId="S::iiro.auvinen@partio.fi::79158235-93c7-4019-ad97-5d579efc22e5" providerId="AD" clId="Web-{D3D6E16D-EDBD-761F-64A4-6955CD17D416}" dt="2021-11-07T17:26:57.795" v="1" actId="20577"/>
          <ac:spMkLst>
            <pc:docMk/>
            <pc:sldMk cId="766430196" sldId="268"/>
            <ac:spMk id="2" creationId="{CA72F87C-1537-CC4E-81D4-B3CE0B74C830}"/>
          </ac:spMkLst>
        </pc:spChg>
      </pc:sldChg>
      <pc:sldChg chg="modSp">
        <pc:chgData name="Iiro &quot;Ige&quot; Auvinen" userId="S::iiro.auvinen@partio.fi::79158235-93c7-4019-ad97-5d579efc22e5" providerId="AD" clId="Web-{D3D6E16D-EDBD-761F-64A4-6955CD17D416}" dt="2021-11-07T17:37:17.775" v="3" actId="20577"/>
        <pc:sldMkLst>
          <pc:docMk/>
          <pc:sldMk cId="1927066089" sldId="274"/>
        </pc:sldMkLst>
        <pc:spChg chg="mod">
          <ac:chgData name="Iiro &quot;Ige&quot; Auvinen" userId="S::iiro.auvinen@partio.fi::79158235-93c7-4019-ad97-5d579efc22e5" providerId="AD" clId="Web-{D3D6E16D-EDBD-761F-64A4-6955CD17D416}" dt="2021-11-07T17:37:17.775" v="3" actId="20577"/>
          <ac:spMkLst>
            <pc:docMk/>
            <pc:sldMk cId="1927066089" sldId="274"/>
            <ac:spMk id="2" creationId="{AE310323-8AF5-1546-A71D-4FFF4BD38014}"/>
          </ac:spMkLst>
        </pc:spChg>
      </pc:sldChg>
    </pc:docChg>
  </pc:docChgLst>
  <pc:docChgLst>
    <pc:chgData name="Johanna Reponen" userId="1d122bc6-6e0b-450b-9d4d-90014ac12c0c" providerId="ADAL" clId="{CE803426-B73C-4F09-9570-683FF2DED315}"/>
    <pc:docChg chg="custSel addSld delSld modSld">
      <pc:chgData name="Johanna Reponen" userId="1d122bc6-6e0b-450b-9d4d-90014ac12c0c" providerId="ADAL" clId="{CE803426-B73C-4F09-9570-683FF2DED315}" dt="2021-11-07T18:07:36.886" v="181" actId="20577"/>
      <pc:docMkLst>
        <pc:docMk/>
      </pc:docMkLst>
      <pc:sldChg chg="addSp modSp add mod modNotesTx">
        <pc:chgData name="Johanna Reponen" userId="1d122bc6-6e0b-450b-9d4d-90014ac12c0c" providerId="ADAL" clId="{CE803426-B73C-4F09-9570-683FF2DED315}" dt="2021-11-07T18:05:43.736" v="137" actId="14100"/>
        <pc:sldMkLst>
          <pc:docMk/>
          <pc:sldMk cId="2425324070" sldId="266"/>
        </pc:sldMkLst>
        <pc:spChg chg="mod">
          <ac:chgData name="Johanna Reponen" userId="1d122bc6-6e0b-450b-9d4d-90014ac12c0c" providerId="ADAL" clId="{CE803426-B73C-4F09-9570-683FF2DED315}" dt="2021-11-07T18:02:51.941" v="39" actId="20577"/>
          <ac:spMkLst>
            <pc:docMk/>
            <pc:sldMk cId="2425324070" sldId="266"/>
            <ac:spMk id="2" creationId="{377C0104-98E5-0A4A-B2DE-591CE83FCE37}"/>
          </ac:spMkLst>
        </pc:spChg>
        <pc:spChg chg="mod">
          <ac:chgData name="Johanna Reponen" userId="1d122bc6-6e0b-450b-9d4d-90014ac12c0c" providerId="ADAL" clId="{CE803426-B73C-4F09-9570-683FF2DED315}" dt="2021-11-07T18:05:33.838" v="135" actId="13926"/>
          <ac:spMkLst>
            <pc:docMk/>
            <pc:sldMk cId="2425324070" sldId="266"/>
            <ac:spMk id="3" creationId="{0C958F1A-3270-8D45-8F44-C43875DC180B}"/>
          </ac:spMkLst>
        </pc:spChg>
        <pc:picChg chg="add mod">
          <ac:chgData name="Johanna Reponen" userId="1d122bc6-6e0b-450b-9d4d-90014ac12c0c" providerId="ADAL" clId="{CE803426-B73C-4F09-9570-683FF2DED315}" dt="2021-11-07T18:05:43.736" v="137" actId="14100"/>
          <ac:picMkLst>
            <pc:docMk/>
            <pc:sldMk cId="2425324070" sldId="266"/>
            <ac:picMk id="4" creationId="{8B4853AC-86E9-4ECB-B53C-620FC6344EAD}"/>
          </ac:picMkLst>
        </pc:picChg>
      </pc:sldChg>
      <pc:sldChg chg="modSp mod">
        <pc:chgData name="Johanna Reponen" userId="1d122bc6-6e0b-450b-9d4d-90014ac12c0c" providerId="ADAL" clId="{CE803426-B73C-4F09-9570-683FF2DED315}" dt="2021-11-07T18:07:36.886" v="181" actId="20577"/>
        <pc:sldMkLst>
          <pc:docMk/>
          <pc:sldMk cId="1771735397" sldId="293"/>
        </pc:sldMkLst>
        <pc:spChg chg="mod">
          <ac:chgData name="Johanna Reponen" userId="1d122bc6-6e0b-450b-9d4d-90014ac12c0c" providerId="ADAL" clId="{CE803426-B73C-4F09-9570-683FF2DED315}" dt="2021-11-07T18:07:36.886" v="181" actId="20577"/>
          <ac:spMkLst>
            <pc:docMk/>
            <pc:sldMk cId="1771735397" sldId="293"/>
            <ac:spMk id="4" creationId="{522261F2-8874-41F9-8EF4-95D8A0577C2D}"/>
          </ac:spMkLst>
        </pc:spChg>
      </pc:sldChg>
      <pc:sldChg chg="delSp modSp del mod">
        <pc:chgData name="Johanna Reponen" userId="1d122bc6-6e0b-450b-9d4d-90014ac12c0c" providerId="ADAL" clId="{CE803426-B73C-4F09-9570-683FF2DED315}" dt="2021-11-07T18:05:51.559" v="138" actId="2696"/>
        <pc:sldMkLst>
          <pc:docMk/>
          <pc:sldMk cId="2898877549" sldId="295"/>
        </pc:sldMkLst>
        <pc:spChg chg="mod">
          <ac:chgData name="Johanna Reponen" userId="1d122bc6-6e0b-450b-9d4d-90014ac12c0c" providerId="ADAL" clId="{CE803426-B73C-4F09-9570-683FF2DED315}" dt="2021-11-07T18:02:19.157" v="16" actId="1076"/>
          <ac:spMkLst>
            <pc:docMk/>
            <pc:sldMk cId="2898877549" sldId="295"/>
            <ac:spMk id="2" creationId="{AE310323-8AF5-1546-A71D-4FFF4BD38014}"/>
          </ac:spMkLst>
        </pc:spChg>
        <pc:picChg chg="del mod">
          <ac:chgData name="Johanna Reponen" userId="1d122bc6-6e0b-450b-9d4d-90014ac12c0c" providerId="ADAL" clId="{CE803426-B73C-4F09-9570-683FF2DED315}" dt="2021-11-07T18:03:15.260" v="43" actId="478"/>
          <ac:picMkLst>
            <pc:docMk/>
            <pc:sldMk cId="2898877549" sldId="295"/>
            <ac:picMk id="4" creationId="{2A7312A8-8756-46BD-B704-03E6B1F39FD6}"/>
          </ac:picMkLst>
        </pc:picChg>
      </pc:sldChg>
      <pc:sldChg chg="modSp mod">
        <pc:chgData name="Johanna Reponen" userId="1d122bc6-6e0b-450b-9d4d-90014ac12c0c" providerId="ADAL" clId="{CE803426-B73C-4F09-9570-683FF2DED315}" dt="2021-11-07T18:06:36.005" v="177" actId="20577"/>
        <pc:sldMkLst>
          <pc:docMk/>
          <pc:sldMk cId="69815110" sldId="296"/>
        </pc:sldMkLst>
        <pc:spChg chg="mod">
          <ac:chgData name="Johanna Reponen" userId="1d122bc6-6e0b-450b-9d4d-90014ac12c0c" providerId="ADAL" clId="{CE803426-B73C-4F09-9570-683FF2DED315}" dt="2021-11-07T18:06:36.005" v="177" actId="20577"/>
          <ac:spMkLst>
            <pc:docMk/>
            <pc:sldMk cId="69815110" sldId="296"/>
            <ac:spMk id="4" creationId="{522261F2-8874-41F9-8EF4-95D8A0577C2D}"/>
          </ac:spMkLst>
        </pc:spChg>
      </pc:sldChg>
    </pc:docChg>
  </pc:docChgLst>
  <pc:docChgLst>
    <pc:chgData name="Pauliina Kajava" userId="S::pauliina.kajava@partio.fi::4b8cf577-cc4e-495d-8826-b8f3b5a7ba37" providerId="AD" clId="Web-{5C3A1ABD-7241-4844-BF57-6B49A4CA59E3}"/>
    <pc:docChg chg="mod">
      <pc:chgData name="Pauliina Kajava" userId="S::pauliina.kajava@partio.fi::4b8cf577-cc4e-495d-8826-b8f3b5a7ba37" providerId="AD" clId="Web-{5C3A1ABD-7241-4844-BF57-6B49A4CA59E3}" dt="2021-11-07T08:57:36.492" v="2"/>
      <pc:docMkLst>
        <pc:docMk/>
      </pc:docMkLst>
      <pc:sldChg chg="addCm modCm">
        <pc:chgData name="Pauliina Kajava" userId="S::pauliina.kajava@partio.fi::4b8cf577-cc4e-495d-8826-b8f3b5a7ba37" providerId="AD" clId="Web-{5C3A1ABD-7241-4844-BF57-6B49A4CA59E3}" dt="2021-11-07T08:57:36.492" v="2"/>
        <pc:sldMkLst>
          <pc:docMk/>
          <pc:sldMk cId="766430196" sldId="268"/>
        </pc:sldMkLst>
      </pc:sldChg>
    </pc:docChg>
  </pc:docChgLst>
  <pc:docChgLst>
    <pc:chgData name="Susanna Pyörre" userId="S::susanna.pyorre@partio.fi::1578902c-2a7b-480a-af0e-c45185a9e7b8" providerId="AD" clId="Web-{49EB57EB-CD8C-4FB6-B393-F1C9528D29B0}"/>
    <pc:docChg chg="modSld">
      <pc:chgData name="Susanna Pyörre" userId="S::susanna.pyorre@partio.fi::1578902c-2a7b-480a-af0e-c45185a9e7b8" providerId="AD" clId="Web-{49EB57EB-CD8C-4FB6-B393-F1C9528D29B0}" dt="2021-11-09T19:02:16.080" v="2" actId="20577"/>
      <pc:docMkLst>
        <pc:docMk/>
      </pc:docMkLst>
      <pc:sldChg chg="modSp">
        <pc:chgData name="Susanna Pyörre" userId="S::susanna.pyorre@partio.fi::1578902c-2a7b-480a-af0e-c45185a9e7b8" providerId="AD" clId="Web-{49EB57EB-CD8C-4FB6-B393-F1C9528D29B0}" dt="2021-11-09T19:02:16.080" v="2" actId="20577"/>
        <pc:sldMkLst>
          <pc:docMk/>
          <pc:sldMk cId="1140867722" sldId="277"/>
        </pc:sldMkLst>
        <pc:spChg chg="mod">
          <ac:chgData name="Susanna Pyörre" userId="S::susanna.pyorre@partio.fi::1578902c-2a7b-480a-af0e-c45185a9e7b8" providerId="AD" clId="Web-{49EB57EB-CD8C-4FB6-B393-F1C9528D29B0}" dt="2021-11-09T19:02:16.080" v="2" actId="20577"/>
          <ac:spMkLst>
            <pc:docMk/>
            <pc:sldMk cId="1140867722" sldId="277"/>
            <ac:spMk id="2" creationId="{281B4E11-3E8C-724D-B4EF-5014E6D47F1D}"/>
          </ac:spMkLst>
        </pc:spChg>
      </pc:sldChg>
    </pc:docChg>
  </pc:docChgLst>
  <pc:docChgLst>
    <pc:chgData name="Pauliina Kajava" userId="S::pauliina.kajava@partio.fi::4b8cf577-cc4e-495d-8826-b8f3b5a7ba37" providerId="AD" clId="Web-{F1ED471E-9313-E26B-4795-DCA600D2D2BC}"/>
    <pc:docChg chg="modSld">
      <pc:chgData name="Pauliina Kajava" userId="S::pauliina.kajava@partio.fi::4b8cf577-cc4e-495d-8826-b8f3b5a7ba37" providerId="AD" clId="Web-{F1ED471E-9313-E26B-4795-DCA600D2D2BC}" dt="2021-11-09T20:16:25.779" v="15" actId="1076"/>
      <pc:docMkLst>
        <pc:docMk/>
      </pc:docMkLst>
      <pc:sldChg chg="addSp delSp modSp">
        <pc:chgData name="Pauliina Kajava" userId="S::pauliina.kajava@partio.fi::4b8cf577-cc4e-495d-8826-b8f3b5a7ba37" providerId="AD" clId="Web-{F1ED471E-9313-E26B-4795-DCA600D2D2BC}" dt="2021-11-09T20:16:25.779" v="15" actId="1076"/>
        <pc:sldMkLst>
          <pc:docMk/>
          <pc:sldMk cId="766430196" sldId="268"/>
        </pc:sldMkLst>
        <pc:picChg chg="add del mod">
          <ac:chgData name="Pauliina Kajava" userId="S::pauliina.kajava@partio.fi::4b8cf577-cc4e-495d-8826-b8f3b5a7ba37" providerId="AD" clId="Web-{F1ED471E-9313-E26B-4795-DCA600D2D2BC}" dt="2021-11-09T20:15:56.185" v="11"/>
          <ac:picMkLst>
            <pc:docMk/>
            <pc:sldMk cId="766430196" sldId="268"/>
            <ac:picMk id="4" creationId="{67AAA27A-D4EF-48F7-AAD1-655B69FABA63}"/>
          </ac:picMkLst>
        </pc:picChg>
        <pc:picChg chg="mod">
          <ac:chgData name="Pauliina Kajava" userId="S::pauliina.kajava@partio.fi::4b8cf577-cc4e-495d-8826-b8f3b5a7ba37" providerId="AD" clId="Web-{F1ED471E-9313-E26B-4795-DCA600D2D2BC}" dt="2021-11-09T20:15:07.059" v="2" actId="1076"/>
          <ac:picMkLst>
            <pc:docMk/>
            <pc:sldMk cId="766430196" sldId="268"/>
            <ac:picMk id="5" creationId="{3FD5B42E-5049-8E4F-A626-E73778F54CA5}"/>
          </ac:picMkLst>
        </pc:picChg>
        <pc:picChg chg="add del mod">
          <ac:chgData name="Pauliina Kajava" userId="S::pauliina.kajava@partio.fi::4b8cf577-cc4e-495d-8826-b8f3b5a7ba37" providerId="AD" clId="Web-{F1ED471E-9313-E26B-4795-DCA600D2D2BC}" dt="2021-11-09T20:15:36.809" v="6"/>
          <ac:picMkLst>
            <pc:docMk/>
            <pc:sldMk cId="766430196" sldId="268"/>
            <ac:picMk id="6" creationId="{C4A98E14-B5DF-4570-8088-CAEB60B175D3}"/>
          </ac:picMkLst>
        </pc:picChg>
        <pc:picChg chg="add mod">
          <ac:chgData name="Pauliina Kajava" userId="S::pauliina.kajava@partio.fi::4b8cf577-cc4e-495d-8826-b8f3b5a7ba37" providerId="AD" clId="Web-{F1ED471E-9313-E26B-4795-DCA600D2D2BC}" dt="2021-11-09T20:16:25.779" v="15" actId="1076"/>
          <ac:picMkLst>
            <pc:docMk/>
            <pc:sldMk cId="766430196" sldId="268"/>
            <ac:picMk id="7" creationId="{DA2C8726-54CA-4C15-8FEC-D610E3223F18}"/>
          </ac:picMkLst>
        </pc:picChg>
        <pc:picChg chg="add del mod">
          <ac:chgData name="Pauliina Kajava" userId="S::pauliina.kajava@partio.fi::4b8cf577-cc4e-495d-8826-b8f3b5a7ba37" providerId="AD" clId="Web-{F1ED471E-9313-E26B-4795-DCA600D2D2BC}" dt="2021-11-09T20:15:55.091" v="10"/>
          <ac:picMkLst>
            <pc:docMk/>
            <pc:sldMk cId="766430196" sldId="268"/>
            <ac:picMk id="8" creationId="{94D16A7B-8D14-4FBD-9AD1-E6B60EE2BA3E}"/>
          </ac:picMkLst>
        </pc:picChg>
      </pc:sldChg>
    </pc:docChg>
  </pc:docChgLst>
  <pc:docChgLst>
    <pc:chgData name="Johanna Reponen" userId="1d122bc6-6e0b-450b-9d4d-90014ac12c0c" providerId="ADAL" clId="{A2558F70-8265-47CA-A8AB-C8FA2E9007C5}"/>
    <pc:docChg chg="undo redo custSel addSld delSld modSld sldOrd">
      <pc:chgData name="Johanna Reponen" userId="1d122bc6-6e0b-450b-9d4d-90014ac12c0c" providerId="ADAL" clId="{A2558F70-8265-47CA-A8AB-C8FA2E9007C5}" dt="2021-11-07T09:45:00.442" v="5988" actId="14"/>
      <pc:docMkLst>
        <pc:docMk/>
      </pc:docMkLst>
      <pc:sldChg chg="del">
        <pc:chgData name="Johanna Reponen" userId="1d122bc6-6e0b-450b-9d4d-90014ac12c0c" providerId="ADAL" clId="{A2558F70-8265-47CA-A8AB-C8FA2E9007C5}" dt="2021-11-07T07:38:49.401" v="3" actId="2696"/>
        <pc:sldMkLst>
          <pc:docMk/>
          <pc:sldMk cId="817361185" sldId="258"/>
        </pc:sldMkLst>
      </pc:sldChg>
      <pc:sldChg chg="modSp mod delCm modCm">
        <pc:chgData name="Johanna Reponen" userId="1d122bc6-6e0b-450b-9d4d-90014ac12c0c" providerId="ADAL" clId="{A2558F70-8265-47CA-A8AB-C8FA2E9007C5}" dt="2021-11-07T09:01:22.651" v="3155"/>
        <pc:sldMkLst>
          <pc:docMk/>
          <pc:sldMk cId="766430196" sldId="268"/>
        </pc:sldMkLst>
        <pc:spChg chg="mod">
          <ac:chgData name="Johanna Reponen" userId="1d122bc6-6e0b-450b-9d4d-90014ac12c0c" providerId="ADAL" clId="{A2558F70-8265-47CA-A8AB-C8FA2E9007C5}" dt="2021-11-07T09:00:49.868" v="3153" actId="27636"/>
          <ac:spMkLst>
            <pc:docMk/>
            <pc:sldMk cId="766430196" sldId="268"/>
            <ac:spMk id="2" creationId="{CA72F87C-1537-CC4E-81D4-B3CE0B74C830}"/>
          </ac:spMkLst>
        </pc:spChg>
      </pc:sldChg>
      <pc:sldChg chg="del">
        <pc:chgData name="Johanna Reponen" userId="1d122bc6-6e0b-450b-9d4d-90014ac12c0c" providerId="ADAL" clId="{A2558F70-8265-47CA-A8AB-C8FA2E9007C5}" dt="2021-11-07T09:02:01.564" v="3156" actId="2696"/>
        <pc:sldMkLst>
          <pc:docMk/>
          <pc:sldMk cId="2734683922" sldId="271"/>
        </pc:sldMkLst>
      </pc:sldChg>
      <pc:sldChg chg="add modNotesTx">
        <pc:chgData name="Johanna Reponen" userId="1d122bc6-6e0b-450b-9d4d-90014ac12c0c" providerId="ADAL" clId="{A2558F70-8265-47CA-A8AB-C8FA2E9007C5}" dt="2021-11-07T09:38:32.842" v="5570" actId="20577"/>
        <pc:sldMkLst>
          <pc:docMk/>
          <pc:sldMk cId="1272633644" sldId="273"/>
        </pc:sldMkLst>
      </pc:sldChg>
      <pc:sldChg chg="modSp mod">
        <pc:chgData name="Johanna Reponen" userId="1d122bc6-6e0b-450b-9d4d-90014ac12c0c" providerId="ADAL" clId="{A2558F70-8265-47CA-A8AB-C8FA2E9007C5}" dt="2021-11-07T09:37:29.107" v="5542" actId="20577"/>
        <pc:sldMkLst>
          <pc:docMk/>
          <pc:sldMk cId="1927066089" sldId="274"/>
        </pc:sldMkLst>
        <pc:spChg chg="mod">
          <ac:chgData name="Johanna Reponen" userId="1d122bc6-6e0b-450b-9d4d-90014ac12c0c" providerId="ADAL" clId="{A2558F70-8265-47CA-A8AB-C8FA2E9007C5}" dt="2021-11-07T09:37:29.107" v="5542" actId="20577"/>
          <ac:spMkLst>
            <pc:docMk/>
            <pc:sldMk cId="1927066089" sldId="274"/>
            <ac:spMk id="2" creationId="{AE310323-8AF5-1546-A71D-4FFF4BD38014}"/>
          </ac:spMkLst>
        </pc:spChg>
        <pc:spChg chg="mod">
          <ac:chgData name="Johanna Reponen" userId="1d122bc6-6e0b-450b-9d4d-90014ac12c0c" providerId="ADAL" clId="{A2558F70-8265-47CA-A8AB-C8FA2E9007C5}" dt="2021-11-07T08:42:17.217" v="823" actId="20577"/>
          <ac:spMkLst>
            <pc:docMk/>
            <pc:sldMk cId="1927066089" sldId="274"/>
            <ac:spMk id="3" creationId="{2F8D52DE-1399-3D4A-9DF5-758FFFFECEF7}"/>
          </ac:spMkLst>
        </pc:spChg>
      </pc:sldChg>
      <pc:sldChg chg="modSp add mod">
        <pc:chgData name="Johanna Reponen" userId="1d122bc6-6e0b-450b-9d4d-90014ac12c0c" providerId="ADAL" clId="{A2558F70-8265-47CA-A8AB-C8FA2E9007C5}" dt="2021-11-07T09:37:51.197" v="5568" actId="20577"/>
        <pc:sldMkLst>
          <pc:docMk/>
          <pc:sldMk cId="1140867722" sldId="277"/>
        </pc:sldMkLst>
        <pc:spChg chg="mod">
          <ac:chgData name="Johanna Reponen" userId="1d122bc6-6e0b-450b-9d4d-90014ac12c0c" providerId="ADAL" clId="{A2558F70-8265-47CA-A8AB-C8FA2E9007C5}" dt="2021-11-07T09:37:51.197" v="5568" actId="20577"/>
          <ac:spMkLst>
            <pc:docMk/>
            <pc:sldMk cId="1140867722" sldId="277"/>
            <ac:spMk id="2" creationId="{281B4E11-3E8C-724D-B4EF-5014E6D47F1D}"/>
          </ac:spMkLst>
        </pc:spChg>
      </pc:sldChg>
      <pc:sldChg chg="addSp delSp modSp mod">
        <pc:chgData name="Johanna Reponen" userId="1d122bc6-6e0b-450b-9d4d-90014ac12c0c" providerId="ADAL" clId="{A2558F70-8265-47CA-A8AB-C8FA2E9007C5}" dt="2021-11-07T09:32:57.171" v="5078" actId="26606"/>
        <pc:sldMkLst>
          <pc:docMk/>
          <pc:sldMk cId="153766448" sldId="290"/>
        </pc:sldMkLst>
        <pc:spChg chg="mod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2" creationId="{AE310323-8AF5-1546-A71D-4FFF4BD38014}"/>
          </ac:spMkLst>
        </pc:spChg>
        <pc:spChg chg="mod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3" creationId="{2F8D52DE-1399-3D4A-9DF5-758FFFFECEF7}"/>
          </ac:spMkLst>
        </pc:spChg>
        <pc:spChg chg="add del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8" creationId="{D1D34770-47A8-402C-AF23-2B653F2D88C1}"/>
          </ac:spMkLst>
        </pc:spChg>
        <pc:spChg chg="add del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13" creationId="{5D13CC36-B950-4F02-9BAF-9A7EB267398C}"/>
          </ac:spMkLst>
        </pc:spChg>
        <pc:spChg chg="add del">
          <ac:chgData name="Johanna Reponen" userId="1d122bc6-6e0b-450b-9d4d-90014ac12c0c" providerId="ADAL" clId="{A2558F70-8265-47CA-A8AB-C8FA2E9007C5}" dt="2021-11-07T09:32:57.171" v="5078" actId="26606"/>
          <ac:spMkLst>
            <pc:docMk/>
            <pc:sldMk cId="153766448" sldId="290"/>
            <ac:spMk id="15" creationId="{4F2E2428-58BA-458D-AA54-05502E63F32F}"/>
          </ac:spMkLst>
        </pc:spChg>
        <pc:picChg chg="mod">
          <ac:chgData name="Johanna Reponen" userId="1d122bc6-6e0b-450b-9d4d-90014ac12c0c" providerId="ADAL" clId="{A2558F70-8265-47CA-A8AB-C8FA2E9007C5}" dt="2021-11-07T09:32:57.171" v="5078" actId="26606"/>
          <ac:picMkLst>
            <pc:docMk/>
            <pc:sldMk cId="153766448" sldId="290"/>
            <ac:picMk id="5" creationId="{7658B392-E374-4178-A8DB-20265396EAAD}"/>
          </ac:picMkLst>
        </pc:picChg>
      </pc:sldChg>
      <pc:sldChg chg="del">
        <pc:chgData name="Johanna Reponen" userId="1d122bc6-6e0b-450b-9d4d-90014ac12c0c" providerId="ADAL" clId="{A2558F70-8265-47CA-A8AB-C8FA2E9007C5}" dt="2021-11-07T07:46:04.434" v="66" actId="47"/>
        <pc:sldMkLst>
          <pc:docMk/>
          <pc:sldMk cId="1910229566" sldId="291"/>
        </pc:sldMkLst>
      </pc:sldChg>
      <pc:sldChg chg="add">
        <pc:chgData name="Johanna Reponen" userId="1d122bc6-6e0b-450b-9d4d-90014ac12c0c" providerId="ADAL" clId="{A2558F70-8265-47CA-A8AB-C8FA2E9007C5}" dt="2021-11-07T09:24:31.804" v="4245"/>
        <pc:sldMkLst>
          <pc:docMk/>
          <pc:sldMk cId="2323328437" sldId="291"/>
        </pc:sldMkLst>
      </pc:sldChg>
      <pc:sldChg chg="del">
        <pc:chgData name="Johanna Reponen" userId="1d122bc6-6e0b-450b-9d4d-90014ac12c0c" providerId="ADAL" clId="{A2558F70-8265-47CA-A8AB-C8FA2E9007C5}" dt="2021-11-07T07:46:06.760" v="67" actId="47"/>
        <pc:sldMkLst>
          <pc:docMk/>
          <pc:sldMk cId="3401644165" sldId="292"/>
        </pc:sldMkLst>
      </pc:sldChg>
      <pc:sldChg chg="modSp mod">
        <pc:chgData name="Johanna Reponen" userId="1d122bc6-6e0b-450b-9d4d-90014ac12c0c" providerId="ADAL" clId="{A2558F70-8265-47CA-A8AB-C8FA2E9007C5}" dt="2021-11-07T09:21:08.949" v="4146" actId="20577"/>
        <pc:sldMkLst>
          <pc:docMk/>
          <pc:sldMk cId="1771735397" sldId="293"/>
        </pc:sldMkLst>
        <pc:spChg chg="mod">
          <ac:chgData name="Johanna Reponen" userId="1d122bc6-6e0b-450b-9d4d-90014ac12c0c" providerId="ADAL" clId="{A2558F70-8265-47CA-A8AB-C8FA2E9007C5}" dt="2021-11-07T09:19:41.026" v="4063" actId="1076"/>
          <ac:spMkLst>
            <pc:docMk/>
            <pc:sldMk cId="1771735397" sldId="293"/>
            <ac:spMk id="3" creationId="{2F8D52DE-1399-3D4A-9DF5-758FFFFECEF7}"/>
          </ac:spMkLst>
        </pc:spChg>
        <pc:spChg chg="mod">
          <ac:chgData name="Johanna Reponen" userId="1d122bc6-6e0b-450b-9d4d-90014ac12c0c" providerId="ADAL" clId="{A2558F70-8265-47CA-A8AB-C8FA2E9007C5}" dt="2021-11-07T09:21:08.949" v="4146" actId="20577"/>
          <ac:spMkLst>
            <pc:docMk/>
            <pc:sldMk cId="1771735397" sldId="293"/>
            <ac:spMk id="4" creationId="{522261F2-8874-41F9-8EF4-95D8A0577C2D}"/>
          </ac:spMkLst>
        </pc:spChg>
      </pc:sldChg>
      <pc:sldChg chg="modSp mod">
        <pc:chgData name="Johanna Reponen" userId="1d122bc6-6e0b-450b-9d4d-90014ac12c0c" providerId="ADAL" clId="{A2558F70-8265-47CA-A8AB-C8FA2E9007C5}" dt="2021-11-07T09:45:00.442" v="5988" actId="14"/>
        <pc:sldMkLst>
          <pc:docMk/>
          <pc:sldMk cId="1527840595" sldId="294"/>
        </pc:sldMkLst>
        <pc:spChg chg="mod">
          <ac:chgData name="Johanna Reponen" userId="1d122bc6-6e0b-450b-9d4d-90014ac12c0c" providerId="ADAL" clId="{A2558F70-8265-47CA-A8AB-C8FA2E9007C5}" dt="2021-11-07T09:21:24.950" v="4178" actId="20577"/>
          <ac:spMkLst>
            <pc:docMk/>
            <pc:sldMk cId="1527840595" sldId="294"/>
            <ac:spMk id="3" creationId="{2F8D52DE-1399-3D4A-9DF5-758FFFFECEF7}"/>
          </ac:spMkLst>
        </pc:spChg>
        <pc:spChg chg="mod">
          <ac:chgData name="Johanna Reponen" userId="1d122bc6-6e0b-450b-9d4d-90014ac12c0c" providerId="ADAL" clId="{A2558F70-8265-47CA-A8AB-C8FA2E9007C5}" dt="2021-11-07T09:45:00.442" v="5988" actId="14"/>
          <ac:spMkLst>
            <pc:docMk/>
            <pc:sldMk cId="1527840595" sldId="294"/>
            <ac:spMk id="8" creationId="{AD74AC4E-9942-4D95-AFC6-D53CF4DDE5C2}"/>
          </ac:spMkLst>
        </pc:spChg>
      </pc:sldChg>
      <pc:sldChg chg="addSp modSp mod modNotesTx">
        <pc:chgData name="Johanna Reponen" userId="1d122bc6-6e0b-450b-9d4d-90014ac12c0c" providerId="ADAL" clId="{A2558F70-8265-47CA-A8AB-C8FA2E9007C5}" dt="2021-11-07T08:57:05.858" v="2488" actId="20577"/>
        <pc:sldMkLst>
          <pc:docMk/>
          <pc:sldMk cId="2898877549" sldId="295"/>
        </pc:sldMkLst>
        <pc:spChg chg="mod">
          <ac:chgData name="Johanna Reponen" userId="1d122bc6-6e0b-450b-9d4d-90014ac12c0c" providerId="ADAL" clId="{A2558F70-8265-47CA-A8AB-C8FA2E9007C5}" dt="2021-11-07T07:47:31.543" v="97" actId="1076"/>
          <ac:spMkLst>
            <pc:docMk/>
            <pc:sldMk cId="2898877549" sldId="295"/>
            <ac:spMk id="2" creationId="{AE310323-8AF5-1546-A71D-4FFF4BD38014}"/>
          </ac:spMkLst>
        </pc:spChg>
        <pc:spChg chg="add mod">
          <ac:chgData name="Johanna Reponen" userId="1d122bc6-6e0b-450b-9d4d-90014ac12c0c" providerId="ADAL" clId="{A2558F70-8265-47CA-A8AB-C8FA2E9007C5}" dt="2021-11-07T08:56:34.138" v="2332" actId="20577"/>
          <ac:spMkLst>
            <pc:docMk/>
            <pc:sldMk cId="2898877549" sldId="295"/>
            <ac:spMk id="5" creationId="{52E90214-3058-463D-B9DE-9A3EE885DC78}"/>
          </ac:spMkLst>
        </pc:spChg>
        <pc:picChg chg="mod">
          <ac:chgData name="Johanna Reponen" userId="1d122bc6-6e0b-450b-9d4d-90014ac12c0c" providerId="ADAL" clId="{A2558F70-8265-47CA-A8AB-C8FA2E9007C5}" dt="2021-11-07T07:47:33.769" v="98" actId="1076"/>
          <ac:picMkLst>
            <pc:docMk/>
            <pc:sldMk cId="2898877549" sldId="295"/>
            <ac:picMk id="4" creationId="{2A7312A8-8756-46BD-B704-03E6B1F39FD6}"/>
          </ac:picMkLst>
        </pc:picChg>
      </pc:sldChg>
      <pc:sldChg chg="modSp add mod ord">
        <pc:chgData name="Johanna Reponen" userId="1d122bc6-6e0b-450b-9d4d-90014ac12c0c" providerId="ADAL" clId="{A2558F70-8265-47CA-A8AB-C8FA2E9007C5}" dt="2021-11-07T09:06:18.567" v="3593" actId="20577"/>
        <pc:sldMkLst>
          <pc:docMk/>
          <pc:sldMk cId="69815110" sldId="296"/>
        </pc:sldMkLst>
        <pc:spChg chg="mod">
          <ac:chgData name="Johanna Reponen" userId="1d122bc6-6e0b-450b-9d4d-90014ac12c0c" providerId="ADAL" clId="{A2558F70-8265-47CA-A8AB-C8FA2E9007C5}" dt="2021-11-07T07:48:34.806" v="126" actId="20577"/>
          <ac:spMkLst>
            <pc:docMk/>
            <pc:sldMk cId="69815110" sldId="296"/>
            <ac:spMk id="3" creationId="{2F8D52DE-1399-3D4A-9DF5-758FFFFECEF7}"/>
          </ac:spMkLst>
        </pc:spChg>
        <pc:spChg chg="mod">
          <ac:chgData name="Johanna Reponen" userId="1d122bc6-6e0b-450b-9d4d-90014ac12c0c" providerId="ADAL" clId="{A2558F70-8265-47CA-A8AB-C8FA2E9007C5}" dt="2021-11-07T09:06:18.567" v="3593" actId="20577"/>
          <ac:spMkLst>
            <pc:docMk/>
            <pc:sldMk cId="69815110" sldId="296"/>
            <ac:spMk id="4" creationId="{522261F2-8874-41F9-8EF4-95D8A0577C2D}"/>
          </ac:spMkLst>
        </pc:spChg>
        <pc:picChg chg="mod">
          <ac:chgData name="Johanna Reponen" userId="1d122bc6-6e0b-450b-9d4d-90014ac12c0c" providerId="ADAL" clId="{A2558F70-8265-47CA-A8AB-C8FA2E9007C5}" dt="2021-11-07T07:49:13.802" v="129" actId="14826"/>
          <ac:picMkLst>
            <pc:docMk/>
            <pc:sldMk cId="69815110" sldId="296"/>
            <ac:picMk id="6" creationId="{0DBB8F17-B827-4B5B-A8CE-71483FD83AA5}"/>
          </ac:picMkLst>
        </pc:picChg>
      </pc:sldChg>
      <pc:sldChg chg="modSp add mod modNotesTx">
        <pc:chgData name="Johanna Reponen" userId="1d122bc6-6e0b-450b-9d4d-90014ac12c0c" providerId="ADAL" clId="{A2558F70-8265-47CA-A8AB-C8FA2E9007C5}" dt="2021-11-07T09:38:53.066" v="5572" actId="20577"/>
        <pc:sldMkLst>
          <pc:docMk/>
          <pc:sldMk cId="2771808635" sldId="297"/>
        </pc:sldMkLst>
        <pc:spChg chg="mod">
          <ac:chgData name="Johanna Reponen" userId="1d122bc6-6e0b-450b-9d4d-90014ac12c0c" providerId="ADAL" clId="{A2558F70-8265-47CA-A8AB-C8FA2E9007C5}" dt="2021-11-07T09:29:27.123" v="4741" actId="20577"/>
          <ac:spMkLst>
            <pc:docMk/>
            <pc:sldMk cId="2771808635" sldId="297"/>
            <ac:spMk id="2" creationId="{CA72F87C-1537-CC4E-81D4-B3CE0B74C830}"/>
          </ac:spMkLst>
        </pc:spChg>
        <pc:spChg chg="mod">
          <ac:chgData name="Johanna Reponen" userId="1d122bc6-6e0b-450b-9d4d-90014ac12c0c" providerId="ADAL" clId="{A2558F70-8265-47CA-A8AB-C8FA2E9007C5}" dt="2021-11-07T09:26:44.681" v="4299" actId="20577"/>
          <ac:spMkLst>
            <pc:docMk/>
            <pc:sldMk cId="2771808635" sldId="297"/>
            <ac:spMk id="3" creationId="{67931ADA-B542-4C4F-BC82-B92B3B6B16B3}"/>
          </ac:spMkLst>
        </pc:spChg>
      </pc:sldChg>
      <pc:sldChg chg="add del">
        <pc:chgData name="Johanna Reponen" userId="1d122bc6-6e0b-450b-9d4d-90014ac12c0c" providerId="ADAL" clId="{A2558F70-8265-47CA-A8AB-C8FA2E9007C5}" dt="2021-11-07T09:25:09.881" v="4248"/>
        <pc:sldMkLst>
          <pc:docMk/>
          <pc:sldMk cId="89045310" sldId="298"/>
        </pc:sldMkLst>
      </pc:sldChg>
      <pc:sldChg chg="modSp add mod ord">
        <pc:chgData name="Johanna Reponen" userId="1d122bc6-6e0b-450b-9d4d-90014ac12c0c" providerId="ADAL" clId="{A2558F70-8265-47CA-A8AB-C8FA2E9007C5}" dt="2021-11-07T09:41:07.678" v="5804" actId="20577"/>
        <pc:sldMkLst>
          <pc:docMk/>
          <pc:sldMk cId="1577348456" sldId="299"/>
        </pc:sldMkLst>
        <pc:spChg chg="mod">
          <ac:chgData name="Johanna Reponen" userId="1d122bc6-6e0b-450b-9d4d-90014ac12c0c" providerId="ADAL" clId="{A2558F70-8265-47CA-A8AB-C8FA2E9007C5}" dt="2021-11-07T09:40:19.328" v="5603" actId="20577"/>
          <ac:spMkLst>
            <pc:docMk/>
            <pc:sldMk cId="1577348456" sldId="299"/>
            <ac:spMk id="2" creationId="{5C1A3F29-3565-F447-B876-61B99915F713}"/>
          </ac:spMkLst>
        </pc:spChg>
        <pc:spChg chg="mod">
          <ac:chgData name="Johanna Reponen" userId="1d122bc6-6e0b-450b-9d4d-90014ac12c0c" providerId="ADAL" clId="{A2558F70-8265-47CA-A8AB-C8FA2E9007C5}" dt="2021-11-07T09:41:07.678" v="5804" actId="20577"/>
          <ac:spMkLst>
            <pc:docMk/>
            <pc:sldMk cId="1577348456" sldId="299"/>
            <ac:spMk id="3" creationId="{263F32C4-1A3F-7E41-AC6A-BF814323E1D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BDE26-67F5-40E8-A981-A3F1A8DB993E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74BBB-F005-48EF-9A65-3D1AEC38F4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2806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Tässä voi ja kannattaa kertoa mikäli lippukunta tukee lähtijöitä taloudellisesti jollain tavalla. 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4BBB-F005-48EF-9A65-3D1AEC38F443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3958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4BBB-F005-48EF-9A65-3D1AEC38F443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53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4BBB-F005-48EF-9A65-3D1AEC38F44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3025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>
                <a:cs typeface="Calibri"/>
              </a:rPr>
              <a:t>Tähän ja seuraaviin dioihin voi nostaa juuri teidän lippukuntanne asioita esiin :) tai mikäli haluatte muuten kertoa vielä lisää Kajoon liittyyen. 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6077-E042-764C-88D6-D3C79A3023C0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5950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6077-E042-764C-88D6-D3C79A3023C0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430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kuva: Anna </a:t>
            </a:r>
            <a:r>
              <a:rPr lang="fi-FI" err="1"/>
              <a:t>Enbuske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6077-E042-764C-88D6-D3C79A3023C0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47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0929" y="1771531"/>
            <a:ext cx="6950333" cy="199305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FE0259-F41E-024C-98CE-34CF1AEB87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0928" y="3764585"/>
            <a:ext cx="6950333" cy="138215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4BAC71A-CFB2-364A-9581-9867FD21C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3486" y="0"/>
            <a:ext cx="3188514" cy="6858000"/>
          </a:xfrm>
          <a:prstGeom prst="rect">
            <a:avLst/>
          </a:prstGeom>
        </p:spPr>
      </p:pic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68EC93EF-0F51-464B-A88B-32743FE2D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0928" y="6041939"/>
            <a:ext cx="3203575" cy="417513"/>
          </a:xfrm>
        </p:spPr>
        <p:txBody>
          <a:bodyPr anchor="b"/>
          <a:lstStyle>
            <a:lvl1pPr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fi-FI"/>
              <a:t>PÄIVÄMÄÄRÄ</a:t>
            </a:r>
          </a:p>
        </p:txBody>
      </p:sp>
    </p:spTree>
    <p:extLst>
      <p:ext uri="{BB962C8B-B14F-4D97-AF65-F5344CB8AC3E}">
        <p14:creationId xmlns:p14="http://schemas.microsoft.com/office/powerpoint/2010/main" val="23038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990B245-FB3E-E14C-85AA-03FC2619A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930" y="1874270"/>
            <a:ext cx="1723723" cy="310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1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90A9C1D-D667-D44C-A2A6-9C38552EB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150930" y="1873800"/>
            <a:ext cx="1724243" cy="31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1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A6261-D5AD-934C-BCA3-BD949B229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C3C26-8F12-904F-85F8-CC490EC1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9E09D3-97BE-284E-96C0-A793D8A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7D4635-94D6-E345-B4C4-E36F3A852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4D2D7912-0B68-A249-A241-CA5D8EFB51A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116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Kuva, joka sisältää kohteen henkilö, ulko, suuri, väkijoukko&#10;&#10;Kuvaus luotu automaattisesti">
            <a:extLst>
              <a:ext uri="{FF2B5EF4-FFF2-40B4-BE49-F238E27FC236}">
                <a16:creationId xmlns:a16="http://schemas.microsoft.com/office/drawing/2014/main" id="{9FEB4E75-BEFA-1F48-8E4A-0CA6CE48C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CE38D87-71A9-DB43-955B-605F06A8B7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3486" y="0"/>
            <a:ext cx="3188514" cy="68580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346325"/>
            <a:ext cx="5918200" cy="303330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413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10021"/>
            <a:ext cx="6394684" cy="4366942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89B6082A-D9FA-424E-B626-99F9D33F3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6394684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1CB2BC98-27BD-2943-A071-BDBF46A7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416" y="6356350"/>
            <a:ext cx="567078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13420993-63BE-F343-A31F-13252ACE05A1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918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D89B407-71B4-274A-AF5E-18046E704E5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168900" y="1825625"/>
            <a:ext cx="6186488" cy="4351338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FA79111-B1D6-C94E-A472-81C9282EB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5F2CE79D-9DEE-5545-8EEE-898C7D36A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0" y="365125"/>
            <a:ext cx="6186488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1463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2777067"/>
            <a:ext cx="5918200" cy="29619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1269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333988D-1A66-B34F-A5FB-533D6EFB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31AE1AD9-B0BF-D541-BD20-9B6C0F0B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75587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">
    <p:bg>
      <p:bgPr>
        <a:solidFill>
          <a:srgbClr val="9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p13">
            <a:extLst>
              <a:ext uri="{FF2B5EF4-FFF2-40B4-BE49-F238E27FC236}">
                <a16:creationId xmlns:a16="http://schemas.microsoft.com/office/drawing/2014/main" id="{BCE96814-1A0A-F24E-A81D-899D461F415E}"/>
              </a:ext>
            </a:extLst>
          </p:cNvPr>
          <p:cNvSpPr txBox="1">
            <a:spLocks/>
          </p:cNvSpPr>
          <p:nvPr userDrawn="1"/>
        </p:nvSpPr>
        <p:spPr>
          <a:xfrm>
            <a:off x="2727208" y="1819331"/>
            <a:ext cx="6737584" cy="4179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14300" dir="312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457200" tIns="365750" rIns="4572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i-FI" sz="2200">
              <a:solidFill>
                <a:schemeClr val="accent2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2CECFC8-963E-4F4A-9385-0FB6E093A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4114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6998" y="3769025"/>
            <a:ext cx="6858001" cy="1993054"/>
          </a:xfr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F102814-6887-B145-A411-F8E10F7E5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350213" y="738320"/>
            <a:ext cx="1491573" cy="269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4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6034AE-B81F-6747-B2DE-5EE921833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3916EF-438F-1747-BC94-C78525162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416" y="1825625"/>
            <a:ext cx="539138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59D3889-00E9-AA43-BA75-93A73284F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F8D6F34-040B-104D-8718-8CD92FB6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1346A88-FE82-9949-AA96-C40F667C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39C9392-42C4-7644-8082-6FF940D70B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6B4399D1-13B2-AE48-A6C3-E134C3FB8DD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594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94377C-FE88-4B45-972F-BACAD43E0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10726972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90DCD-5782-1A4F-8476-3DD8336700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416" y="1681163"/>
            <a:ext cx="53691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266E6D8-0C01-4945-8A8C-82952B67B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416" y="2650045"/>
            <a:ext cx="5369159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D964A0D-F49A-4744-BE67-471D0180E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FCBB501-941B-5A44-B0AD-92299DCB0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0045"/>
            <a:ext cx="5183188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41212-A640-4A43-B962-99D23A7F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EA2FE76-D1C5-1B40-98AD-FD85CA08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22CFF50E-1F4B-D742-9093-6C80811FC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1E6669E0-C54C-F445-B36A-E1E0CB6C22DF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177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BF58F-21A1-994E-9038-F131F5510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F9804B-1312-9848-9242-CF8D8958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A690524-160F-6B43-90E8-FCD71139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C2C5AB4-0D99-3C4D-B4A7-B8EBBD71E3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4B82E4A7-2B1C-C542-921D-A7BEB0D754D9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6992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956342-24CB-2747-9121-3A9D1916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B3237DC-023C-0246-87B6-3BCBF598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7C8C3D9-D705-C34C-8336-733CE04ED8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DEB307-77E3-FC4B-A723-527B9F7A7D95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5644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0929" y="1771531"/>
            <a:ext cx="6950333" cy="199305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FE0259-F41E-024C-98CE-34CF1AEB87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0928" y="3764585"/>
            <a:ext cx="6950333" cy="138215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68EC93EF-0F51-464B-A88B-32743FE2D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0928" y="6041939"/>
            <a:ext cx="3203575" cy="417513"/>
          </a:xfrm>
        </p:spPr>
        <p:txBody>
          <a:bodyPr anchor="b"/>
          <a:lstStyle>
            <a:lvl1pPr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fi-FI"/>
              <a:t>PÄIVÄMÄÄRÄ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9D128D9-1B12-2042-8083-EAD50ECE59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5145" y="0"/>
            <a:ext cx="318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99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990B245-FB3E-E14C-85AA-03FC2619A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930" y="1874270"/>
            <a:ext cx="1723723" cy="310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53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7622" y="2432473"/>
            <a:ext cx="6858001" cy="199305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90A9C1D-D667-D44C-A2A6-9C38552EB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150930" y="1873800"/>
            <a:ext cx="1724243" cy="31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23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A6261-D5AD-934C-BCA3-BD949B229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C3C26-8F12-904F-85F8-CC490EC1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9E09D3-97BE-284E-96C0-A793D8A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7D4635-94D6-E345-B4C4-E36F3A852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4D2D7912-0B68-A249-A241-CA5D8EFB51A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0362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A6261-D5AD-934C-BCA3-BD949B229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7499584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25625"/>
            <a:ext cx="749958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C3C26-8F12-904F-85F8-CC490EC1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9E09D3-97BE-284E-96C0-A793D8A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7D4635-94D6-E345-B4C4-E36F3A852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4D2D7912-0B68-A249-A241-CA5D8EFB51A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C737323-D473-A742-BA81-46AA172292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5145" y="0"/>
            <a:ext cx="318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45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Kuva, joka sisältää kohteen henkilö, ulko, suuri, väkijoukko&#10;&#10;Kuvaus luotu automaattisesti">
            <a:extLst>
              <a:ext uri="{FF2B5EF4-FFF2-40B4-BE49-F238E27FC236}">
                <a16:creationId xmlns:a16="http://schemas.microsoft.com/office/drawing/2014/main" id="{9FEB4E75-BEFA-1F48-8E4A-0CA6CE48C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661" y="3568"/>
            <a:ext cx="12192000" cy="6850864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346325"/>
            <a:ext cx="5918200" cy="303330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3C7C9BF-2701-6947-85A3-783D9F3133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5145" y="0"/>
            <a:ext cx="318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67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10021"/>
            <a:ext cx="6394684" cy="4366942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89B6082A-D9FA-424E-B626-99F9D33F3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6394684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1CB2BC98-27BD-2943-A071-BDBF46A7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416" y="6356350"/>
            <a:ext cx="567078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KAJO – FINNJAMBOREE 15.-23.7.2022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13420993-63BE-F343-A31F-13252ACE05A1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6452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D89B407-71B4-274A-AF5E-18046E704E5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168900" y="1825625"/>
            <a:ext cx="6186488" cy="4351338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FA79111-B1D6-C94E-A472-81C9282EB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5F2CE79D-9DEE-5545-8EEE-898C7D36A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0" y="365125"/>
            <a:ext cx="6186488" cy="132556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40385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bg>
      <p:bgPr>
        <a:solidFill>
          <a:srgbClr val="AA5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2777067"/>
            <a:ext cx="5918200" cy="29619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14983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333988D-1A66-B34F-A5FB-533D6EFB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31AE1AD9-B0BF-D541-BD20-9B6C0F0B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5733195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">
    <p:bg>
      <p:bgPr>
        <a:solidFill>
          <a:srgbClr val="9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p13">
            <a:extLst>
              <a:ext uri="{FF2B5EF4-FFF2-40B4-BE49-F238E27FC236}">
                <a16:creationId xmlns:a16="http://schemas.microsoft.com/office/drawing/2014/main" id="{BCE96814-1A0A-F24E-A81D-899D461F415E}"/>
              </a:ext>
            </a:extLst>
          </p:cNvPr>
          <p:cNvSpPr txBox="1">
            <a:spLocks/>
          </p:cNvSpPr>
          <p:nvPr userDrawn="1"/>
        </p:nvSpPr>
        <p:spPr>
          <a:xfrm>
            <a:off x="2727208" y="1819331"/>
            <a:ext cx="6737584" cy="4179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14300" dir="312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457200" tIns="365750" rIns="4572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i-FI" sz="2200">
              <a:solidFill>
                <a:schemeClr val="accent2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91723C-35CB-464A-AA76-602B80E8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900" y="3311640"/>
            <a:ext cx="5918200" cy="24273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2CECFC8-963E-4F4A-9385-0FB6E093A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900" y="2822266"/>
            <a:ext cx="5918200" cy="39150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165406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rgbClr val="1E2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C643-BA73-0F45-B7BC-6FD6AC33D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6998" y="3769025"/>
            <a:ext cx="6858001" cy="1993054"/>
          </a:xfr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F102814-6887-B145-A411-F8E10F7E5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350213" y="738320"/>
            <a:ext cx="1491573" cy="269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71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6034AE-B81F-6747-B2DE-5EE921833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3916EF-438F-1747-BC94-C78525162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416" y="1825625"/>
            <a:ext cx="539138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59D3889-00E9-AA43-BA75-93A73284F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F8D6F34-040B-104D-8718-8CD92FB6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1346A88-FE82-9949-AA96-C40F667C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39C9392-42C4-7644-8082-6FF940D70B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6B4399D1-13B2-AE48-A6C3-E134C3FB8DDE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2092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94377C-FE88-4B45-972F-BACAD43E0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416" y="365125"/>
            <a:ext cx="10726972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90DCD-5782-1A4F-8476-3DD8336700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416" y="1681163"/>
            <a:ext cx="53691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266E6D8-0C01-4945-8A8C-82952B67B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416" y="2650045"/>
            <a:ext cx="5369159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D964A0D-F49A-4744-BE67-471D0180E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FCBB501-941B-5A44-B0AD-92299DCB0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0045"/>
            <a:ext cx="5183188" cy="353961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41212-A640-4A43-B962-99D23A7F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EA2FE76-D1C5-1B40-98AD-FD85CA08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22CFF50E-1F4B-D742-9093-6C80811FC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1E6669E0-C54C-F445-B36A-E1E0CB6C22DF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12806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BF58F-21A1-994E-9038-F131F5510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F9804B-1312-9848-9242-CF8D8958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A690524-160F-6B43-90E8-FCD71139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C2C5AB4-0D99-3C4D-B4A7-B8EBBD71E3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4B82E4A7-2B1C-C542-921D-A7BEB0D754D9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79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956342-24CB-2747-9121-3A9D1916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5221-CB4C-E44A-9CD1-D8965220D7D6}" type="datetimeFigureOut">
              <a:rPr lang="fi-FI" smtClean="0"/>
              <a:t>9.11.2021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B3237DC-023C-0246-87B6-3BCBF598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KAJO – FINNJAMBOREE 15.-23.7.2022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7C8C3D9-D705-C34C-8336-733CE04ED8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816" y="5976408"/>
            <a:ext cx="413026" cy="74506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DEB307-77E3-FC4B-A723-527B9F7A7D95}"/>
              </a:ext>
            </a:extLst>
          </p:cNvPr>
          <p:cNvSpPr txBox="1">
            <a:spLocks/>
          </p:cNvSpPr>
          <p:nvPr userDrawn="1"/>
        </p:nvSpPr>
        <p:spPr>
          <a:xfrm>
            <a:off x="130629" y="6340745"/>
            <a:ext cx="497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A687083-E649-274E-9B7E-67717C878A8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650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4860AA2-3DAD-F944-9CAC-5F6D5F3A6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416" y="1825625"/>
            <a:ext cx="107253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57498DA-3EDA-6E4A-82FB-928EF865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16" y="365125"/>
            <a:ext cx="10725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C045DD-E8ED-6449-9C9B-938E04634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25642" y="3566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fld id="{C12A5221-CB4C-E44A-9CD1-D8965220D7D6}" type="datetimeFigureOut">
              <a:rPr lang="fi-FI" smtClean="0"/>
              <a:pPr/>
              <a:t>9.11.2021</a:t>
            </a:fld>
            <a:endParaRPr lang="fi-FI">
              <a:latin typeface="Barlow" pitchFamily="2" charset="77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8B19F3-BCAB-A342-8425-C6E547328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416" y="6356350"/>
            <a:ext cx="56707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r>
              <a:rPr lang="fi-FI"/>
              <a:t>KAJO – FINNJAMBOREE 15.-23.7.2022</a:t>
            </a:r>
            <a:endParaRPr lang="fi-FI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947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50" r:id="rId4"/>
    <p:sldLayoutId id="2147483660" r:id="rId5"/>
    <p:sldLayoutId id="2147483665" r:id="rId6"/>
    <p:sldLayoutId id="2147483666" r:id="rId7"/>
    <p:sldLayoutId id="2147483661" r:id="rId8"/>
    <p:sldLayoutId id="2147483662" r:id="rId9"/>
    <p:sldLayoutId id="2147483663" r:id="rId10"/>
    <p:sldLayoutId id="2147483669" r:id="rId11"/>
    <p:sldLayoutId id="2147483652" r:id="rId12"/>
    <p:sldLayoutId id="2147483653" r:id="rId13"/>
    <p:sldLayoutId id="2147483654" r:id="rId14"/>
    <p:sldLayoutId id="21474836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4860AA2-3DAD-F944-9CAC-5F6D5F3A6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416" y="1825625"/>
            <a:ext cx="107253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57498DA-3EDA-6E4A-82FB-928EF865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16" y="365125"/>
            <a:ext cx="10725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C045DD-E8ED-6449-9C9B-938E04634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25642" y="3566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fld id="{C12A5221-CB4C-E44A-9CD1-D8965220D7D6}" type="datetimeFigureOut">
              <a:rPr lang="fi-FI" smtClean="0"/>
              <a:pPr/>
              <a:t>9.11.2021</a:t>
            </a:fld>
            <a:endParaRPr lang="fi-FI">
              <a:latin typeface="Barlow" pitchFamily="2" charset="77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8B19F3-BCAB-A342-8425-C6E547328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416" y="6356350"/>
            <a:ext cx="56707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r>
              <a:rPr lang="fi-FI"/>
              <a:t>KAJO – FINNJAMBOREE 15.-23.7.2022</a:t>
            </a:r>
            <a:endParaRPr lang="fi-FI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44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kajo2022.fi/osallistujille/perheille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ajo2022.f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luonto, ulko, vesi, auringonlasku&#10;&#10;Kuvaus luotu automaattisesti">
            <a:extLst>
              <a:ext uri="{FF2B5EF4-FFF2-40B4-BE49-F238E27FC236}">
                <a16:creationId xmlns:a16="http://schemas.microsoft.com/office/drawing/2014/main" id="{43A69DD5-9228-C645-B46B-70A7459F5C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86DF0CC-2564-F242-AC97-60B2A5FA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63" y="1300781"/>
            <a:ext cx="1575872" cy="2842750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2A9D18A-D2D4-CB48-9912-2C44AF3D1B00}"/>
              </a:ext>
            </a:extLst>
          </p:cNvPr>
          <p:cNvSpPr txBox="1">
            <a:spLocks/>
          </p:cNvSpPr>
          <p:nvPr/>
        </p:nvSpPr>
        <p:spPr>
          <a:xfrm>
            <a:off x="2620832" y="4035045"/>
            <a:ext cx="6950333" cy="19930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fi-FI"/>
              <a:t>KAJO FINNJAMBOREE</a:t>
            </a:r>
            <a:br>
              <a:rPr lang="fi-FI"/>
            </a:br>
            <a:r>
              <a:rPr lang="fi-FI"/>
              <a:t>15.-23.7.2022</a:t>
            </a:r>
          </a:p>
        </p:txBody>
      </p:sp>
      <p:pic>
        <p:nvPicPr>
          <p:cNvPr id="11" name="Kuva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5180548-8044-3D47-A84E-220D911BF6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9736" y="5893746"/>
            <a:ext cx="1472523" cy="5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95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72F87C-1537-CC4E-81D4-B3CE0B74C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10021"/>
            <a:ext cx="6394684" cy="485055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latin typeface="Barlow"/>
              </a:rPr>
              <a:t>Kajo on kahdeksas Suomen Partiolaisten suurleiri eli </a:t>
            </a:r>
            <a:r>
              <a:rPr lang="fi-FI" err="1">
                <a:latin typeface="Barlow"/>
              </a:rPr>
              <a:t>finnjamboree</a:t>
            </a:r>
            <a:r>
              <a:rPr lang="fi-FI" dirty="0">
                <a:latin typeface="Barlow"/>
              </a:rPr>
              <a:t>. </a:t>
            </a:r>
            <a:endParaRPr lang="fi-FI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Leiri järjestetään </a:t>
            </a:r>
            <a:r>
              <a:rPr lang="fi-FI" err="1">
                <a:latin typeface="Barlow"/>
              </a:rPr>
              <a:t>Evon</a:t>
            </a:r>
            <a:r>
              <a:rPr lang="fi-FI">
                <a:latin typeface="Barlow"/>
              </a:rPr>
              <a:t> leirialueella Hämeenlinnassa. Leirialue on monelle partiolaiselle tuttu aiemmilta leireiltä, sillä alueella on järjestetty jo kaksi aiempaa </a:t>
            </a:r>
            <a:r>
              <a:rPr lang="fi-FI" err="1">
                <a:latin typeface="Barlow"/>
              </a:rPr>
              <a:t>finnjamboreeta</a:t>
            </a:r>
            <a:r>
              <a:rPr lang="fi-FI">
                <a:latin typeface="Barlow"/>
              </a:rPr>
              <a:t> (2010 Kilke ja 2016 Roihu) sekä mm. lukuisia piirileirejä. </a:t>
            </a:r>
            <a:endParaRPr lang="fi-FI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Kajon ohjelman varsinaista kohderyhmää ovat tarpojat, samoajat ja vaeltajat. Myös perheet ovat tervetulleita leirille, perheiden osallistumisesta voi lukea lisää </a:t>
            </a:r>
            <a:r>
              <a:rPr lang="fi-FI" dirty="0">
                <a:latin typeface="Barlow"/>
                <a:hlinkClick r:id="rId2"/>
              </a:rPr>
              <a:t>https://kajo2022.fi/osallistujille/perheille/</a:t>
            </a:r>
            <a:endParaRPr lang="fi-FI" dirty="0">
              <a:latin typeface="Barlow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Kajon ohjelma koostuu ohjelmalaaksoista, ohjelmien välissä olevasta avoimesta Pop Up -ohjelmasta sekä koko leirin yhteisistä spektaakkeleista avajaisista, </a:t>
            </a:r>
            <a:r>
              <a:rPr lang="fi-FI" err="1">
                <a:latin typeface="Barlow"/>
              </a:rPr>
              <a:t>keskiäisistä</a:t>
            </a:r>
            <a:r>
              <a:rPr lang="fi-FI">
                <a:latin typeface="Barlow"/>
              </a:rPr>
              <a:t> sekä päättäjäisistä. </a:t>
            </a:r>
            <a:endParaRPr lang="fi-FI" sz="2000"/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i-FI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7931ADA-B542-4C4F-BC82-B92B3B6B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FAKTAA KAJOSTA</a:t>
            </a:r>
          </a:p>
        </p:txBody>
      </p:sp>
      <p:pic>
        <p:nvPicPr>
          <p:cNvPr id="5" name="Kuva 4" descr="Kuva, joka sisältää kohteen ulko, ratsastus, mies, rakennus&#10;&#10;Kuvaus luotu automaattisesti">
            <a:extLst>
              <a:ext uri="{FF2B5EF4-FFF2-40B4-BE49-F238E27FC236}">
                <a16:creationId xmlns:a16="http://schemas.microsoft.com/office/drawing/2014/main" id="{3FD5B42E-5049-8E4F-A626-E73778F54C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1173" y="0"/>
            <a:ext cx="4650827" cy="6858000"/>
          </a:xfrm>
          <a:prstGeom prst="rect">
            <a:avLst/>
          </a:prstGeom>
        </p:spPr>
      </p:pic>
      <p:pic>
        <p:nvPicPr>
          <p:cNvPr id="7" name="Kuva 7" descr="Kuva, joka sisältää kohteen siluetti, luola&#10;&#10;Kuvaus luotu automaattisesti">
            <a:extLst>
              <a:ext uri="{FF2B5EF4-FFF2-40B4-BE49-F238E27FC236}">
                <a16:creationId xmlns:a16="http://schemas.microsoft.com/office/drawing/2014/main" id="{DA2C8726-54CA-4C15-8FEC-D610E3223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198" y="548727"/>
            <a:ext cx="2909047" cy="611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30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168900" y="1825625"/>
            <a:ext cx="6186488" cy="46672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0" i="0" dirty="0">
                <a:solidFill>
                  <a:srgbClr val="242424"/>
                </a:solidFill>
                <a:effectLst/>
                <a:latin typeface="Barlow"/>
                <a:cs typeface="Segoe UI"/>
              </a:rPr>
              <a:t>Kajolle ilmoittaudutaan Kuksassa.</a:t>
            </a:r>
            <a:r>
              <a:rPr lang="fi-FI" sz="1600" dirty="0">
                <a:solidFill>
                  <a:srgbClr val="242424"/>
                </a:solidFill>
                <a:latin typeface="Barlow"/>
                <a:cs typeface="Segoe UI"/>
              </a:rPr>
              <a:t> </a:t>
            </a:r>
            <a:endParaRPr lang="fi-FI" sz="1600">
              <a:solidFill>
                <a:srgbClr val="242424"/>
              </a:solidFill>
              <a:latin typeface="Barlow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242424"/>
                </a:solidFill>
                <a:latin typeface="Barlow"/>
                <a:cs typeface="Segoe UI"/>
              </a:rPr>
              <a:t>Yli 18-vuotiaat ilmoittautuvat itse ja huoltajat ilmoittavat alaikäisen osallistujan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242424"/>
                </a:solidFill>
                <a:latin typeface="Barlow"/>
                <a:cs typeface="Segoe UI"/>
              </a:rPr>
              <a:t>O</a:t>
            </a:r>
            <a:r>
              <a:rPr lang="fi-FI" sz="1600" b="0" i="0" dirty="0">
                <a:solidFill>
                  <a:srgbClr val="242424"/>
                </a:solidFill>
                <a:effectLst/>
                <a:latin typeface="Barlow"/>
                <a:cs typeface="Segoe UI"/>
              </a:rPr>
              <a:t>hjeet ilmoittautumiseen ja peruutusehdot tulevat Kajon verkkosivuille ilmoittautumisen alkaessa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242424"/>
                </a:solidFill>
                <a:latin typeface="Barlow"/>
                <a:cs typeface="Segoe UI"/>
              </a:rPr>
              <a:t>Leiri maksetaan ilmoittautumisen yhteydessä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242424"/>
                </a:solidFill>
                <a:latin typeface="Barlow"/>
                <a:cs typeface="Segoe UI"/>
              </a:rPr>
              <a:t>Leirimaksuun voi hakea stipendiä ilmoittautumisen yhteydessä, stipendiä haettaessa leirimaksua ei </a:t>
            </a:r>
            <a:r>
              <a:rPr lang="fi-FI" sz="1400">
                <a:solidFill>
                  <a:srgbClr val="242424"/>
                </a:solidFill>
                <a:latin typeface="Barlow"/>
                <a:cs typeface="Segoe UI"/>
              </a:rPr>
              <a:t>makseta samalla. Lisätietoa </a:t>
            </a:r>
            <a:r>
              <a:rPr lang="fi-FI" sz="1400" dirty="0">
                <a:solidFill>
                  <a:srgbClr val="242424"/>
                </a:solidFill>
                <a:latin typeface="Barlow"/>
                <a:cs typeface="Segoe UI"/>
              </a:rPr>
              <a:t>stipendeistä julkaistaan Kajon verkkosivuilla ilmoittautumisen alkaessa.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0" i="0" dirty="0">
                <a:solidFill>
                  <a:srgbClr val="242424"/>
                </a:solidFill>
                <a:effectLst/>
                <a:latin typeface="Barlow"/>
                <a:cs typeface="Segoe UI"/>
              </a:rPr>
              <a:t>Samoajat</a:t>
            </a:r>
            <a:r>
              <a:rPr lang="fi-FI" sz="1600" dirty="0">
                <a:solidFill>
                  <a:srgbClr val="242424"/>
                </a:solidFill>
                <a:latin typeface="Barlow"/>
                <a:cs typeface="Segoe UI"/>
              </a:rPr>
              <a:t>, vaeltajat ja aikuiset ohjataan ilmoittautumisen yhteydessä hakemaan leirinaikaisia pestejä. 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>
                <a:solidFill>
                  <a:srgbClr val="242424"/>
                </a:solidFill>
                <a:latin typeface="Barlow"/>
                <a:cs typeface="Segoe UI"/>
              </a:rPr>
              <a:t>Ensimmäiset leirituotteet tulevat myös myyntiin joulukuun alussa. </a:t>
            </a:r>
            <a:endParaRPr lang="fi-FI" sz="1600">
              <a:solidFill>
                <a:srgbClr val="242424"/>
              </a:solidFill>
              <a:latin typeface="Barlow" panose="00000500000000000000" pitchFamily="2" charset="0"/>
              <a:cs typeface="Segoe U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0" i="0">
                <a:solidFill>
                  <a:srgbClr val="242424"/>
                </a:solidFill>
                <a:effectLst/>
                <a:latin typeface="Barlow"/>
                <a:cs typeface="Segoe UI"/>
              </a:rPr>
              <a:t>Meidän lippukunnastamme osallistuvat vartiot </a:t>
            </a:r>
            <a:r>
              <a:rPr lang="fi-FI" sz="1600" b="0" i="0">
                <a:solidFill>
                  <a:srgbClr val="242424"/>
                </a:solidFill>
                <a:effectLst/>
                <a:highlight>
                  <a:srgbClr val="FFFF00"/>
                </a:highlight>
                <a:latin typeface="Barlow"/>
                <a:cs typeface="Segoe UI"/>
              </a:rPr>
              <a:t>XXX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5125"/>
            <a:ext cx="6489700" cy="1325563"/>
          </a:xfrm>
        </p:spPr>
        <p:txBody>
          <a:bodyPr/>
          <a:lstStyle/>
          <a:p>
            <a:r>
              <a:rPr lang="fi-FI"/>
              <a:t>ILMOITTAUTUMINEN</a:t>
            </a:r>
            <a:br>
              <a:rPr lang="fi-FI"/>
            </a:br>
            <a:r>
              <a:rPr lang="fi-FI" sz="1600"/>
              <a:t>1.12.2021-2.2.2022</a:t>
            </a:r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E45C698-E447-7C40-980B-262AC2F2A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847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1D9E62C-7489-2C48-A652-D30B59C3C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6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7C0104-98E5-0A4A-B2DE-591CE83F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LEIRIMAKSU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58F1A-3270-8D45-8F44-C43875DC1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16" y="1825624"/>
            <a:ext cx="10725384" cy="461350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latin typeface="Barlow"/>
              </a:rPr>
              <a:t>Leirimaksu on 250 €</a:t>
            </a:r>
            <a:endParaRPr lang="fi-FI" sz="1800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latin typeface="Barlow"/>
              </a:rPr>
              <a:t>Muut osallistumismaksut:  </a:t>
            </a:r>
            <a:endParaRPr lang="fi-FI" sz="18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700" dirty="0">
                <a:latin typeface="Barlow"/>
              </a:rPr>
              <a:t>  </a:t>
            </a:r>
            <a:r>
              <a:rPr lang="fi-FI" sz="1500" dirty="0">
                <a:latin typeface="Barlow"/>
              </a:rPr>
              <a:t>  </a:t>
            </a:r>
            <a:r>
              <a:rPr lang="fi-FI" sz="1600" dirty="0">
                <a:latin typeface="Barlow"/>
              </a:rPr>
              <a:t>Päiväleirimaksu (koskee yli 3-vuotiaita vierailijoita) 35 €/24 h  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Barlow"/>
              </a:rPr>
              <a:t>    4–12 -vuotiaat lapset 165 € (vanhempiensa mukana leirillä)  </a:t>
            </a:r>
            <a:endParaRPr lang="fi-FI" sz="16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Barlow"/>
              </a:rPr>
              <a:t>    0–3 –vuotiaat lapset 0 € (vanhempiensa mukana leirillä)  </a:t>
            </a:r>
            <a:endParaRPr lang="fi-FI" sz="16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Barlow"/>
              </a:rPr>
              <a:t>    Rakennus- ja purkuleiripäivät 0 €  </a:t>
            </a:r>
            <a:endParaRPr lang="fi-FI" sz="1600" dirty="0"/>
          </a:p>
          <a:p>
            <a:pPr lvl="1">
              <a:lnSpc>
                <a:spcPct val="110000"/>
              </a:lnSpc>
            </a:pPr>
            <a:r>
              <a:rPr lang="fi-FI" sz="1600" dirty="0">
                <a:latin typeface="Barlow"/>
              </a:rPr>
              <a:t>    Kansainväliset osallistujat 320 € (sis. matkat leirille ja takaisin Suomen sisällä)  </a:t>
            </a:r>
            <a:endParaRPr lang="fi-FI" sz="1600" dirty="0">
              <a:solidFill>
                <a:srgbClr val="000000"/>
              </a:solidFill>
              <a:latin typeface="Barlow"/>
            </a:endParaRPr>
          </a:p>
          <a:p>
            <a:r>
              <a:rPr lang="fi-FI" sz="1800" b="1" dirty="0">
                <a:latin typeface="Barlow"/>
              </a:rPr>
              <a:t>Leirimaksu maksetaan ilmoittautumisen yhteydessä</a:t>
            </a:r>
            <a:endParaRPr lang="fi-FI" sz="1800" b="1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Barlow"/>
              </a:rPr>
              <a:t>Osallistumismaksuihin myönnetään stipendejä taloudellisin ja sosiaalisin perustein. Stipendejä myönnetään portaittain aina koko leirimaksun kattavaan stipendiin saakka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latin typeface="Barlow"/>
              </a:rPr>
              <a:t>Mikäli osallistuja haluaa hakea stipendiä, hänen ei tarvitse maksaa leirimaksua ilmoittautumisen yhteydessä, vaan hänet ohjataan täyttämään stipendilomake välittömästi ilmoittautumisen jälkeen.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Barlow"/>
              </a:rPr>
              <a:t>Lisää tietoa stipendeistä julkaistaan Kajon verkkosivuilla ilmoittautumisen alkaessa.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Barlow"/>
              </a:rPr>
              <a:t>Lippukuntamme tukee lähtijöitä </a:t>
            </a:r>
            <a:r>
              <a:rPr lang="fi-FI" sz="1600" dirty="0">
                <a:highlight>
                  <a:srgbClr val="FFFF00"/>
                </a:highlight>
                <a:latin typeface="Barlow"/>
              </a:rPr>
              <a:t>XXX</a:t>
            </a:r>
            <a:r>
              <a:rPr lang="fi-FI" sz="1600" dirty="0">
                <a:latin typeface="Barlow"/>
              </a:rPr>
              <a:t> tavalla/eurolla. 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fi-FI" sz="1500" dirty="0">
              <a:latin typeface="Barlow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B4853AC-86E9-4ECB-B53C-620FC6344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960" y="996632"/>
            <a:ext cx="6119904" cy="265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24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DBB8F17-B827-4B5B-A8CE-71483FD83AA5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rcRect/>
          <a:stretch/>
        </p:blipFill>
        <p:spPr>
          <a:xfrm>
            <a:off x="-34469" y="-1"/>
            <a:ext cx="4616999" cy="6935561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5125"/>
            <a:ext cx="6489700" cy="1325563"/>
          </a:xfrm>
        </p:spPr>
        <p:txBody>
          <a:bodyPr/>
          <a:lstStyle/>
          <a:p>
            <a:r>
              <a:rPr lang="fi-FI">
                <a:latin typeface="Barlow"/>
              </a:rPr>
              <a:t>OHJELMA KAJOLLA</a:t>
            </a:r>
            <a:endParaRPr lang="fi-FI"/>
          </a:p>
        </p:txBody>
      </p:sp>
      <p:sp>
        <p:nvSpPr>
          <p:cNvPr id="4" name="Sisällön paikkamerkki 1">
            <a:extLst>
              <a:ext uri="{FF2B5EF4-FFF2-40B4-BE49-F238E27FC236}">
                <a16:creationId xmlns:a16="http://schemas.microsoft.com/office/drawing/2014/main" id="{522261F2-8874-41F9-8EF4-95D8A0577C2D}"/>
              </a:ext>
            </a:extLst>
          </p:cNvPr>
          <p:cNvSpPr txBox="1">
            <a:spLocks/>
          </p:cNvSpPr>
          <p:nvPr/>
        </p:nvSpPr>
        <p:spPr>
          <a:xfrm>
            <a:off x="5168900" y="1825624"/>
            <a:ext cx="6186488" cy="49522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700" dirty="0">
                <a:latin typeface="Barlow" panose="00000500000000000000" pitchFamily="2" charset="0"/>
              </a:rPr>
              <a:t>Tarpojille, samoajille ja vaeltajille järjestetään ikäkauden omaa ohjelmaa koko leirin aikana.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700" b="0" i="0" dirty="0">
                <a:solidFill>
                  <a:srgbClr val="222222"/>
                </a:solidFill>
                <a:effectLst/>
                <a:latin typeface="Barlow" panose="00000500000000000000" pitchFamily="2" charset="0"/>
              </a:rPr>
              <a:t>Tarpojat osallistuvat kuuteen ohjelmalaaksoon, joissa päästään mm. </a:t>
            </a:r>
            <a:r>
              <a:rPr lang="fi-FI" sz="1700" b="0" i="0" dirty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  <a:t>visailemaan melkein sadassa eri lajissa, haastamaan itseään niin fyysisesti kuin henkisesti ja tutustumaan tieteellisiin teorioihin.</a:t>
            </a:r>
            <a:endParaRPr lang="fi-FI" sz="1700" b="0" i="0" dirty="0">
              <a:solidFill>
                <a:srgbClr val="222222"/>
              </a:solidFill>
              <a:effectLst/>
              <a:latin typeface="Barlow" panose="000005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700" b="0" i="0" dirty="0">
                <a:solidFill>
                  <a:srgbClr val="222222"/>
                </a:solidFill>
                <a:effectLst/>
                <a:latin typeface="Barlow" panose="00000500000000000000" pitchFamily="2" charset="0"/>
              </a:rPr>
              <a:t>Samoajien leiriviikkoon kuuluu noin 2 päivää pestiä ja muina päivinä tekemistä ohjelmalaaksoissa. Samoajien vartiot kootaan samoajien toiveiden mukaan. Toiveen voi esittää esim. pestin tai kavereiden suhteen. Leirivartiot kootaan saman alaleirin sisältä.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700" b="0" i="0" dirty="0">
                <a:solidFill>
                  <a:srgbClr val="222222"/>
                </a:solidFill>
                <a:effectLst/>
                <a:latin typeface="Barlow" panose="00000500000000000000" pitchFamily="2" charset="0"/>
              </a:rPr>
              <a:t>Vaeltajilla pestin osuus on noin 75 % leiristä. Loput ajasta on tarjolla Kajon ohjelmaa. Vaeltajat voivat hakea leiriorganisaation kymppi- tai eksperttipestejä tai olla pestissä leirilippukunnissa.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700" dirty="0">
                <a:solidFill>
                  <a:srgbClr val="222222"/>
                </a:solidFill>
                <a:latin typeface="Barlow" panose="00000500000000000000" pitchFamily="2" charset="0"/>
              </a:rPr>
              <a:t>Aikuiset tekevät joko leirilippukunnan pestejä tai leiriorganisaaton pestejä.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700" dirty="0">
                <a:solidFill>
                  <a:srgbClr val="222222"/>
                </a:solidFill>
                <a:latin typeface="Barlow" panose="00000500000000000000" pitchFamily="2" charset="0"/>
              </a:rPr>
              <a:t>Kaikille yhteisiä ohjelmat on avajaiset, </a:t>
            </a:r>
            <a:r>
              <a:rPr lang="fi-FI" sz="1700" dirty="0" err="1">
                <a:solidFill>
                  <a:srgbClr val="222222"/>
                </a:solidFill>
                <a:latin typeface="Barlow" panose="00000500000000000000" pitchFamily="2" charset="0"/>
              </a:rPr>
              <a:t>keskiäiset</a:t>
            </a:r>
            <a:r>
              <a:rPr lang="fi-FI" sz="1700" dirty="0">
                <a:solidFill>
                  <a:srgbClr val="222222"/>
                </a:solidFill>
                <a:latin typeface="Barlow" panose="00000500000000000000" pitchFamily="2" charset="0"/>
              </a:rPr>
              <a:t> sekä päättäjäiset, joissa koko leiri kokoontuu yhteen nauttimaan </a:t>
            </a:r>
            <a:r>
              <a:rPr lang="fi-FI" sz="1700" dirty="0" err="1">
                <a:solidFill>
                  <a:srgbClr val="222222"/>
                </a:solidFill>
                <a:latin typeface="Barlow" panose="00000500000000000000" pitchFamily="2" charset="0"/>
              </a:rPr>
              <a:t>Evon</a:t>
            </a:r>
            <a:r>
              <a:rPr lang="fi-FI" sz="1700" dirty="0">
                <a:solidFill>
                  <a:srgbClr val="222222"/>
                </a:solidFill>
                <a:latin typeface="Barlow" panose="00000500000000000000" pitchFamily="2" charset="0"/>
              </a:rPr>
              <a:t> kesäilloista partioystävien kanssa. Lisäksi Pop </a:t>
            </a:r>
            <a:r>
              <a:rPr lang="fi-FI" sz="1700" dirty="0" err="1">
                <a:solidFill>
                  <a:srgbClr val="222222"/>
                </a:solidFill>
                <a:latin typeface="Barlow" panose="00000500000000000000" pitchFamily="2" charset="0"/>
              </a:rPr>
              <a:t>Up</a:t>
            </a:r>
            <a:r>
              <a:rPr lang="fi-FI" sz="1700" dirty="0">
                <a:solidFill>
                  <a:srgbClr val="222222"/>
                </a:solidFill>
                <a:latin typeface="Barlow" panose="00000500000000000000" pitchFamily="2" charset="0"/>
              </a:rPr>
              <a:t> –ohjelmaa järjestetään ympäri leiriä ja kahviloissakin tapahtuu!</a:t>
            </a:r>
            <a:endParaRPr lang="fi-FI" sz="1700" dirty="0"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15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1A3F29-3565-F447-B876-61B99915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LEIRIPÄIVÄ KAJOLLA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3F32C4-1A3F-7E41-AC6A-BF814323E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Barlow"/>
              </a:rPr>
              <a:t>Aamiainen</a:t>
            </a:r>
          </a:p>
          <a:p>
            <a:r>
              <a:rPr lang="fi-FI" dirty="0">
                <a:latin typeface="Barlow"/>
              </a:rPr>
              <a:t>Ohjelmaa ohjelmalaaksossa</a:t>
            </a:r>
          </a:p>
          <a:p>
            <a:r>
              <a:rPr lang="fi-FI" dirty="0">
                <a:latin typeface="Barlow"/>
              </a:rPr>
              <a:t>Lounas</a:t>
            </a:r>
          </a:p>
          <a:p>
            <a:r>
              <a:rPr lang="fi-FI" dirty="0">
                <a:latin typeface="Barlow"/>
              </a:rPr>
              <a:t>Ohjelmaa ohjelmalaaksossa</a:t>
            </a:r>
          </a:p>
          <a:p>
            <a:r>
              <a:rPr lang="fi-FI" dirty="0">
                <a:latin typeface="Barlow"/>
              </a:rPr>
              <a:t>Päivällinen</a:t>
            </a:r>
          </a:p>
          <a:p>
            <a:r>
              <a:rPr lang="fi-FI" dirty="0">
                <a:latin typeface="Barlow"/>
              </a:rPr>
              <a:t>Iltaohjelmaa, esim. avajaiset tai </a:t>
            </a:r>
            <a:r>
              <a:rPr lang="fi-FI" dirty="0" err="1">
                <a:latin typeface="Barlow"/>
              </a:rPr>
              <a:t>keskiäiset</a:t>
            </a:r>
            <a:endParaRPr lang="fi-FI" dirty="0">
              <a:latin typeface="Barlow"/>
            </a:endParaRPr>
          </a:p>
          <a:p>
            <a:r>
              <a:rPr lang="fi-FI" dirty="0">
                <a:latin typeface="Barlow"/>
              </a:rPr>
              <a:t>Iltapala</a:t>
            </a:r>
          </a:p>
          <a:p>
            <a:r>
              <a:rPr lang="fi-FI" dirty="0">
                <a:latin typeface="Barlow"/>
              </a:rPr>
              <a:t>Hiljaisuus kello 23</a:t>
            </a:r>
          </a:p>
        </p:txBody>
      </p:sp>
    </p:spTree>
    <p:extLst>
      <p:ext uri="{BB962C8B-B14F-4D97-AF65-F5344CB8AC3E}">
        <p14:creationId xmlns:p14="http://schemas.microsoft.com/office/powerpoint/2010/main" val="157734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LEIRILIPPUKUNNAT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6680" y="2405066"/>
            <a:ext cx="6002110" cy="409000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1700">
                <a:latin typeface="Barlow" panose="00000500000000000000" pitchFamily="2" charset="0"/>
              </a:rPr>
              <a:t>Leirilippukunnat muodostuvat yhdestä tai useammasta lippukunnasta, leirilippukunnassa on siis omat tutut johtajat mukana </a:t>
            </a:r>
            <a:r>
              <a:rPr lang="fi-FI" sz="1700">
                <a:latin typeface="Barlow" panose="00000500000000000000" pitchFamily="2" charset="0"/>
                <a:sym typeface="Wingdings" panose="05000000000000000000" pitchFamily="2" charset="2"/>
              </a:rPr>
              <a:t>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700">
                <a:latin typeface="Barlow" panose="00000500000000000000" pitchFamily="2" charset="0"/>
              </a:rPr>
              <a:t>Leirilippukunnan toivotaan olevan kooltaan noin 100 henkeä, ennemmin enemmän kuin vähemmän.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700">
                <a:latin typeface="Barlow" panose="00000500000000000000" pitchFamily="2" charset="0"/>
              </a:rPr>
              <a:t>Leirilippukunta koostuu tarpojista, samoajista, vaeltajista, aikuisista sekä mahdollisesti alle kohderyhmäikäisistä, jotka tulevat perheen mukana majoittumaan leirilippukuntaan. 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fi-FI" sz="1700">
                <a:latin typeface="Barlow" panose="00000500000000000000" pitchFamily="2" charset="0"/>
              </a:rPr>
              <a:t>Leirilippukuntaa johtavat leirilippukunnanjohtaja, -pestijohtaja ja –ohjelmajohtaja. Johtokolmikon lisäksi jokaisella ikäryhmällä on omat luotsinsa, jotka tukevat osallistujia leiriarjessa ja esimerkiksi vinkkaavat ohjelmasta.</a:t>
            </a:r>
            <a:endParaRPr lang="en-US" sz="1700">
              <a:latin typeface="Barlow" panose="00000500000000000000" pitchFamily="2" charset="0"/>
            </a:endParaRPr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1700">
                <a:latin typeface="Barlow" panose="00000500000000000000" pitchFamily="2" charset="0"/>
              </a:rPr>
              <a:t>Vielä emme tiedä majoittuuko leirilippukuntamme Halossa, Hehkussa, Säteessä Tuikkeessa, Loisteessa vai Fotonissa, mutta se selviää kevään aikana!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658B392-E374-4178-A8DB-20265396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8" b="1448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376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ruoho, ulko, henkilö, yleisurheilu&#10;&#10;Kuvaus luotu automaattisesti">
            <a:extLst>
              <a:ext uri="{FF2B5EF4-FFF2-40B4-BE49-F238E27FC236}">
                <a16:creationId xmlns:a16="http://schemas.microsoft.com/office/drawing/2014/main" id="{0DBB8F17-B827-4B5B-A8CE-71483FD83AA5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-40713" y="-1"/>
            <a:ext cx="4629487" cy="6935561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00" y="362932"/>
            <a:ext cx="6489700" cy="1325563"/>
          </a:xfrm>
        </p:spPr>
        <p:txBody>
          <a:bodyPr/>
          <a:lstStyle/>
          <a:p>
            <a:r>
              <a:rPr lang="fi-FI">
                <a:latin typeface="Barlow"/>
              </a:rPr>
              <a:t>KAJO ON PIENI KAUPUNKI</a:t>
            </a:r>
            <a:endParaRPr lang="fi-FI"/>
          </a:p>
        </p:txBody>
      </p:sp>
      <p:sp>
        <p:nvSpPr>
          <p:cNvPr id="4" name="Sisällön paikkamerkki 1">
            <a:extLst>
              <a:ext uri="{FF2B5EF4-FFF2-40B4-BE49-F238E27FC236}">
                <a16:creationId xmlns:a16="http://schemas.microsoft.com/office/drawing/2014/main" id="{522261F2-8874-41F9-8EF4-95D8A0577C2D}"/>
              </a:ext>
            </a:extLst>
          </p:cNvPr>
          <p:cNvSpPr txBox="1">
            <a:spLocks/>
          </p:cNvSpPr>
          <p:nvPr/>
        </p:nvSpPr>
        <p:spPr>
          <a:xfrm>
            <a:off x="5168900" y="2064470"/>
            <a:ext cx="6186488" cy="4430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Barlow" panose="00000500000000000000" pitchFamily="2" charset="0"/>
              </a:rPr>
              <a:t>Kajo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kerää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yhteen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yli</a:t>
            </a:r>
            <a:r>
              <a:rPr lang="en-US" dirty="0">
                <a:latin typeface="Barlow" panose="00000500000000000000" pitchFamily="2" charset="0"/>
              </a:rPr>
              <a:t> 10 000 </a:t>
            </a:r>
            <a:r>
              <a:rPr lang="en-US" dirty="0" err="1">
                <a:latin typeface="Barlow" panose="00000500000000000000" pitchFamily="2" charset="0"/>
              </a:rPr>
              <a:t>ihmistä</a:t>
            </a:r>
            <a:r>
              <a:rPr lang="en-US" dirty="0">
                <a:latin typeface="Barlow" panose="00000500000000000000" pitchFamily="2" charset="0"/>
              </a:rPr>
              <a:t>, </a:t>
            </a:r>
            <a:r>
              <a:rPr lang="en-US" dirty="0" err="1">
                <a:latin typeface="Barlow" panose="00000500000000000000" pitchFamily="2" charset="0"/>
              </a:rPr>
              <a:t>joten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väkimäärä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lähentelee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pientä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kaupunkia</a:t>
            </a:r>
            <a:r>
              <a:rPr lang="en-US" dirty="0">
                <a:latin typeface="Barlow" panose="00000500000000000000" pitchFamily="2" charset="0"/>
              </a:rPr>
              <a:t>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Barlow" panose="00000500000000000000" pitchFamily="2" charset="0"/>
              </a:rPr>
              <a:t>Kajolta</a:t>
            </a:r>
            <a:r>
              <a:rPr lang="en-US" dirty="0">
                <a:latin typeface="Barlow" panose="00000500000000000000" pitchFamily="2" charset="0"/>
              </a:rPr>
              <a:t> </a:t>
            </a:r>
            <a:r>
              <a:rPr lang="en-US" dirty="0" err="1">
                <a:latin typeface="Barlow" panose="00000500000000000000" pitchFamily="2" charset="0"/>
              </a:rPr>
              <a:t>löytyykin</a:t>
            </a:r>
            <a:r>
              <a:rPr lang="en-US" dirty="0">
                <a:latin typeface="Barlow" panose="00000500000000000000" pitchFamily="2" charset="0"/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Barlow" panose="00000500000000000000" pitchFamily="2" charset="0"/>
              </a:rPr>
              <a:t>Oma </a:t>
            </a:r>
            <a:r>
              <a:rPr lang="en-US" dirty="0" err="1">
                <a:latin typeface="Barlow" panose="00000500000000000000" pitchFamily="2" charset="0"/>
              </a:rPr>
              <a:t>sairaala</a:t>
            </a:r>
            <a:endParaRPr lang="en-US" dirty="0">
              <a:latin typeface="Barlow" panose="00000500000000000000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EA-pisteet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Palokunta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242424"/>
                </a:solidFill>
                <a:latin typeface="Segoe UI" panose="020B0502040204020203" pitchFamily="34" charset="0"/>
              </a:rPr>
              <a:t>Toimiva jätehuolto</a:t>
            </a:r>
            <a:endParaRPr lang="fi-FI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2 erityisruokavalioruokalaa + ruokalat kaikille osallistujille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242424"/>
                </a:solidFill>
                <a:latin typeface="Segoe UI" panose="020B0502040204020203" pitchFamily="34" charset="0"/>
              </a:rPr>
              <a:t>H</a:t>
            </a:r>
            <a:r>
              <a:rPr lang="fi-FI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enkisen turvallisuuden palveluita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Lukuisia kahviloita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242424"/>
                </a:solidFill>
                <a:latin typeface="Segoe UI" panose="020B0502040204020203" pitchFamily="34" charset="0"/>
              </a:rPr>
              <a:t>U</a:t>
            </a:r>
            <a:r>
              <a:rPr lang="fi-FI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ima- ja suihkuvuorot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42424"/>
              </a:solidFill>
              <a:effectLst/>
              <a:latin typeface="Barlow" panose="00000500000000000000" pitchFamily="2" charset="0"/>
            </a:endParaRPr>
          </a:p>
          <a:p>
            <a:pPr marL="0" indent="0" algn="l"/>
            <a:endParaRPr lang="fi-FI" sz="1200" dirty="0"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73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latin typeface="Barlow" panose="00000500000000000000" pitchFamily="2" charset="0"/>
              </a:rPr>
              <a:t>MUUTA MIELENKIINTOISTA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AD74AC4E-9942-4D95-AFC6-D53CF4DDE5C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6680" y="2405066"/>
            <a:ext cx="6002110" cy="4146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err="1">
                <a:latin typeface="Barlow" panose="00000500000000000000" pitchFamily="2" charset="0"/>
              </a:rPr>
              <a:t>Jokainen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osallistuja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saa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leirillä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älyrannekkeen</a:t>
            </a:r>
            <a:r>
              <a:rPr lang="en-US" sz="2200">
                <a:latin typeface="Barlow" panose="00000500000000000000" pitchFamily="2" charset="0"/>
              </a:rPr>
              <a:t>, </a:t>
            </a:r>
            <a:r>
              <a:rPr lang="en-US" sz="2200" err="1">
                <a:latin typeface="Barlow" panose="00000500000000000000" pitchFamily="2" charset="0"/>
              </a:rPr>
              <a:t>joka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toimii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pääsylippuna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moniin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leirinaikaisiin</a:t>
            </a:r>
            <a:r>
              <a:rPr lang="en-US" sz="2200">
                <a:latin typeface="Barlow" panose="00000500000000000000" pitchFamily="2" charset="0"/>
              </a:rPr>
              <a:t> </a:t>
            </a:r>
            <a:r>
              <a:rPr lang="en-US" sz="2200" err="1">
                <a:latin typeface="Barlow" panose="00000500000000000000" pitchFamily="2" charset="0"/>
              </a:rPr>
              <a:t>toimintoihin</a:t>
            </a:r>
            <a:r>
              <a:rPr lang="en-US" sz="2200">
                <a:latin typeface="Barlow" panose="00000500000000000000" pitchFamily="2" charset="0"/>
              </a:rPr>
              <a:t> ja </a:t>
            </a:r>
            <a:r>
              <a:rPr lang="en-US" sz="2200" err="1">
                <a:latin typeface="Barlow" panose="00000500000000000000" pitchFamily="2" charset="0"/>
              </a:rPr>
              <a:t>ohjelmiin</a:t>
            </a:r>
            <a:r>
              <a:rPr lang="en-US" sz="2200">
                <a:latin typeface="Barlow" panose="00000500000000000000" pitchFamily="2" charset="0"/>
              </a:rPr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err="1">
                <a:latin typeface="Barlow" panose="00000500000000000000" pitchFamily="2" charset="0"/>
              </a:rPr>
              <a:t>Rannekkeelle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voi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ladata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myös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rahaa</a:t>
            </a:r>
            <a:r>
              <a:rPr lang="en-US" sz="2000">
                <a:latin typeface="Barlow" panose="00000500000000000000" pitchFamily="2" charset="0"/>
              </a:rPr>
              <a:t> (</a:t>
            </a:r>
            <a:r>
              <a:rPr lang="en-US" sz="2000" err="1">
                <a:latin typeface="Barlow" panose="00000500000000000000" pitchFamily="2" charset="0"/>
              </a:rPr>
              <a:t>ennen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leiriä</a:t>
            </a:r>
            <a:r>
              <a:rPr lang="en-US" sz="2000">
                <a:latin typeface="Barlow" panose="00000500000000000000" pitchFamily="2" charset="0"/>
              </a:rPr>
              <a:t> tai </a:t>
            </a:r>
            <a:r>
              <a:rPr lang="en-US" sz="2000" err="1">
                <a:latin typeface="Barlow" panose="00000500000000000000" pitchFamily="2" charset="0"/>
              </a:rPr>
              <a:t>leirin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aikana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esim</a:t>
            </a:r>
            <a:r>
              <a:rPr lang="en-US" sz="2000">
                <a:latin typeface="Barlow" panose="00000500000000000000" pitchFamily="2" charset="0"/>
              </a:rPr>
              <a:t>. </a:t>
            </a:r>
            <a:r>
              <a:rPr lang="en-US" sz="2000" err="1">
                <a:latin typeface="Barlow" panose="00000500000000000000" pitchFamily="2" charset="0"/>
              </a:rPr>
              <a:t>kotiväen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toimesta</a:t>
            </a:r>
            <a:r>
              <a:rPr lang="en-US" sz="2000">
                <a:latin typeface="Barlow" panose="00000500000000000000" pitchFamily="2" charset="0"/>
              </a:rPr>
              <a:t>) ja </a:t>
            </a:r>
            <a:r>
              <a:rPr lang="en-US" sz="2000" err="1">
                <a:latin typeface="Barlow" panose="00000500000000000000" pitchFamily="2" charset="0"/>
              </a:rPr>
              <a:t>sillä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voi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maksaa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leirin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myyntipisteissä</a:t>
            </a:r>
            <a:r>
              <a:rPr lang="en-US" sz="2000">
                <a:latin typeface="Barlow" panose="00000500000000000000" pitchFamily="2" charset="0"/>
              </a:rPr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err="1">
                <a:latin typeface="Barlow" panose="00000500000000000000" pitchFamily="2" charset="0"/>
              </a:rPr>
              <a:t>Rannekkeista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tulee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lisää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tietoa</a:t>
            </a:r>
            <a:r>
              <a:rPr lang="en-US" sz="2000">
                <a:latin typeface="Barlow" panose="00000500000000000000" pitchFamily="2" charset="0"/>
              </a:rPr>
              <a:t> </a:t>
            </a:r>
            <a:r>
              <a:rPr lang="en-US" sz="2000" err="1">
                <a:latin typeface="Barlow" panose="00000500000000000000" pitchFamily="2" charset="0"/>
              </a:rPr>
              <a:t>kevään</a:t>
            </a:r>
            <a:r>
              <a:rPr lang="en-US" sz="2000">
                <a:latin typeface="Barlow" panose="00000500000000000000" pitchFamily="2" charset="0"/>
              </a:rPr>
              <a:t> 2022 </a:t>
            </a:r>
            <a:r>
              <a:rPr lang="en-US" sz="2000" err="1">
                <a:latin typeface="Barlow" panose="00000500000000000000" pitchFamily="2" charset="0"/>
              </a:rPr>
              <a:t>aikana</a:t>
            </a:r>
            <a:r>
              <a:rPr lang="en-US" sz="2000">
                <a:latin typeface="Barlow" panose="00000500000000000000" pitchFamily="2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latin typeface="Barlow" panose="00000500000000000000" pitchFamily="2" charset="0"/>
              </a:rPr>
              <a:t>Kaikki </a:t>
            </a:r>
            <a:r>
              <a:rPr lang="en-US" err="1">
                <a:latin typeface="Barlow" panose="00000500000000000000" pitchFamily="2" charset="0"/>
              </a:rPr>
              <a:t>tiedot</a:t>
            </a:r>
            <a:r>
              <a:rPr lang="en-US">
                <a:latin typeface="Barlow" panose="00000500000000000000" pitchFamily="2" charset="0"/>
              </a:rPr>
              <a:t> ja </a:t>
            </a:r>
            <a:r>
              <a:rPr lang="en-US" err="1">
                <a:latin typeface="Barlow" panose="00000500000000000000" pitchFamily="2" charset="0"/>
              </a:rPr>
              <a:t>vähän</a:t>
            </a:r>
            <a:r>
              <a:rPr lang="en-US">
                <a:latin typeface="Barlow" panose="00000500000000000000" pitchFamily="2" charset="0"/>
              </a:rPr>
              <a:t> </a:t>
            </a:r>
            <a:r>
              <a:rPr lang="en-US" err="1">
                <a:latin typeface="Barlow" panose="00000500000000000000" pitchFamily="2" charset="0"/>
              </a:rPr>
              <a:t>enemmänkin</a:t>
            </a:r>
            <a:r>
              <a:rPr lang="en-US">
                <a:latin typeface="Barlow" panose="00000500000000000000" pitchFamily="2" charset="0"/>
              </a:rPr>
              <a:t> </a:t>
            </a:r>
            <a:r>
              <a:rPr lang="en-US" err="1">
                <a:latin typeface="Barlow" panose="00000500000000000000" pitchFamily="2" charset="0"/>
              </a:rPr>
              <a:t>löydät</a:t>
            </a:r>
            <a:r>
              <a:rPr lang="en-US">
                <a:latin typeface="Barlow" panose="00000500000000000000" pitchFamily="2" charset="0"/>
              </a:rPr>
              <a:t> </a:t>
            </a:r>
            <a:r>
              <a:rPr lang="en-US" err="1">
                <a:latin typeface="Barlow" panose="00000500000000000000" pitchFamily="2" charset="0"/>
              </a:rPr>
              <a:t>Kajon</a:t>
            </a:r>
            <a:r>
              <a:rPr lang="en-US">
                <a:latin typeface="Barlow" panose="00000500000000000000" pitchFamily="2" charset="0"/>
              </a:rPr>
              <a:t> </a:t>
            </a:r>
            <a:r>
              <a:rPr lang="en-US" err="1">
                <a:latin typeface="Barlow" panose="00000500000000000000" pitchFamily="2" charset="0"/>
              </a:rPr>
              <a:t>verkkosivuilta</a:t>
            </a:r>
            <a:r>
              <a:rPr lang="en-US">
                <a:latin typeface="Barlow" panose="00000500000000000000" pitchFamily="2" charset="0"/>
              </a:rPr>
              <a:t>: </a:t>
            </a:r>
            <a:r>
              <a:rPr lang="en-US">
                <a:latin typeface="Barlow" panose="00000500000000000000" pitchFamily="2" charset="0"/>
                <a:hlinkClick r:id="rId3"/>
              </a:rPr>
              <a:t>https://kajo2022.fi/</a:t>
            </a:r>
            <a:endParaRPr lang="en-US">
              <a:latin typeface="Barlow" panose="00000500000000000000" pitchFamily="2" charset="0"/>
            </a:endParaRPr>
          </a:p>
          <a:p>
            <a:pPr marL="0" indent="0"/>
            <a:endParaRPr lang="en-US">
              <a:latin typeface="Barlow" panose="00000500000000000000" pitchFamily="2" charset="0"/>
            </a:endParaRPr>
          </a:p>
          <a:p>
            <a:pPr marL="0" indent="0"/>
            <a:endParaRPr lang="en-US">
              <a:latin typeface="Barlow" panose="00000500000000000000" pitchFamily="2" charset="0"/>
            </a:endParaRPr>
          </a:p>
          <a:p>
            <a:pPr marL="0" indent="0"/>
            <a:endParaRPr lang="en-US">
              <a:latin typeface="Barlow" panose="000005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>
              <a:latin typeface="Barlow" panose="000005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>
              <a:latin typeface="Barlow" panose="00000500000000000000" pitchFamily="2" charset="0"/>
            </a:endParaRPr>
          </a:p>
        </p:txBody>
      </p:sp>
      <p:pic>
        <p:nvPicPr>
          <p:cNvPr id="5" name="Kuva 4" descr="Kuva, joka sisältää kohteen puu, ulko, henkilö, henkilöt&#10;&#10;Kuvaus luotu automaattisesti">
            <a:extLst>
              <a:ext uri="{FF2B5EF4-FFF2-40B4-BE49-F238E27FC236}">
                <a16:creationId xmlns:a16="http://schemas.microsoft.com/office/drawing/2014/main" id="{48928F06-A478-4210-84E2-ED931E2200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35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4" name="Sisällön paikkamerkki 1">
            <a:extLst>
              <a:ext uri="{FF2B5EF4-FFF2-40B4-BE49-F238E27FC236}">
                <a16:creationId xmlns:a16="http://schemas.microsoft.com/office/drawing/2014/main" id="{522261F2-8874-41F9-8EF4-95D8A0577C2D}"/>
              </a:ext>
            </a:extLst>
          </p:cNvPr>
          <p:cNvSpPr txBox="1">
            <a:spLocks/>
          </p:cNvSpPr>
          <p:nvPr/>
        </p:nvSpPr>
        <p:spPr>
          <a:xfrm>
            <a:off x="5265765" y="2348693"/>
            <a:ext cx="6186488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endParaRPr lang="fi-FI" sz="1050" b="0" i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4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72F87C-1537-CC4E-81D4-B3CE0B74C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Osallistumme Kajolle yhdessä lippukunnan </a:t>
            </a:r>
            <a:r>
              <a:rPr lang="fi-FI">
                <a:highlight>
                  <a:srgbClr val="FFFF00"/>
                </a:highlight>
                <a:latin typeface="Barlow"/>
              </a:rPr>
              <a:t>A, B ja C</a:t>
            </a:r>
            <a:r>
              <a:rPr lang="fi-FI" dirty="0">
                <a:latin typeface="Barlow"/>
              </a:rPr>
              <a:t> </a:t>
            </a:r>
            <a:r>
              <a:rPr lang="fi-FI">
                <a:latin typeface="Barlow"/>
              </a:rPr>
              <a:t>kanssa. Leirilippukuntamme nimi on </a:t>
            </a:r>
            <a:r>
              <a:rPr lang="fi-FI">
                <a:highlight>
                  <a:srgbClr val="FFFF00"/>
                </a:highlight>
                <a:latin typeface="Barlow"/>
              </a:rPr>
              <a:t>ABCD.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Osallistujien kanssa leirille lähtee henkilöt/johtajat</a:t>
            </a:r>
            <a:r>
              <a:rPr lang="fi-FI">
                <a:highlight>
                  <a:srgbClr val="FFFF00"/>
                </a:highlight>
                <a:latin typeface="Barlow"/>
              </a:rPr>
              <a:t> X, Y, Z…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Lippukuntamme järjestää yhteiskuljetuksen Kajolle, joka maksaa X euroa ja lähtee aikaan Y/ lippukunta maksaa yhteiskuljetuksen . </a:t>
            </a:r>
            <a:endParaRPr lang="fi-FI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Barlow"/>
              </a:rPr>
              <a:t>Järjestämme yhteisen tapaamisen kaikkien Kajolle lähtevien kanssa keväällä </a:t>
            </a:r>
            <a:r>
              <a:rPr lang="fi-FI" err="1">
                <a:highlight>
                  <a:srgbClr val="FFFF00"/>
                </a:highlight>
                <a:latin typeface="Barlow"/>
              </a:rPr>
              <a:t>xxx</a:t>
            </a:r>
            <a:r>
              <a:rPr lang="fi-FI" err="1">
                <a:latin typeface="Barlow"/>
              </a:rPr>
              <a:t>kuussa</a:t>
            </a:r>
            <a:r>
              <a:rPr lang="fi-FI">
                <a:latin typeface="Barlow"/>
              </a:rPr>
              <a:t>. </a:t>
            </a: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7931ADA-B542-4C4F-BC82-B92B3B6B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LIPPUKUNTAMME KAJOLLA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AC27067-FCD9-AE44-B5CE-09F544BEB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08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1A3F29-3565-F447-B876-61B99915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3F32C4-1A3F-7E41-AC6A-BF814323E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045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E310323-8AF5-1546-A71D-4FFF4BD3801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F8D52DE-1399-3D4A-9DF5-758FFFFEC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OTSIKKO</a:t>
            </a:r>
          </a:p>
        </p:txBody>
      </p:sp>
      <p:pic>
        <p:nvPicPr>
          <p:cNvPr id="4" name="Kuva 3" descr="Kuva, joka sisältää kohteen henkilö, ulko, ruoho, seisominen&#10;&#10;Kuvaus luotu automaattisesti">
            <a:extLst>
              <a:ext uri="{FF2B5EF4-FFF2-40B4-BE49-F238E27FC236}">
                <a16:creationId xmlns:a16="http://schemas.microsoft.com/office/drawing/2014/main" id="{A4E23222-CE49-C74D-85CA-E11D64B38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3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72F87C-1537-CC4E-81D4-B3CE0B74C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7931ADA-B542-4C4F-BC82-B92B3B6B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OTSIKKO</a:t>
            </a:r>
          </a:p>
        </p:txBody>
      </p:sp>
      <p:pic>
        <p:nvPicPr>
          <p:cNvPr id="6" name="Kuva 5" descr="Kuva, joka sisältää kohteen henkilö, objekti, nainen, istuminen&#10;&#10;Kuvaus luotu automaattisesti">
            <a:extLst>
              <a:ext uri="{FF2B5EF4-FFF2-40B4-BE49-F238E27FC236}">
                <a16:creationId xmlns:a16="http://schemas.microsoft.com/office/drawing/2014/main" id="{6C50E19E-FC29-B446-A451-817286484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0"/>
            <a:ext cx="464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2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4;p13">
            <a:extLst>
              <a:ext uri="{FF2B5EF4-FFF2-40B4-BE49-F238E27FC236}">
                <a16:creationId xmlns:a16="http://schemas.microsoft.com/office/drawing/2014/main" id="{C8EF67E0-D21E-F94F-A5FB-847F1A1D93AA}"/>
              </a:ext>
            </a:extLst>
          </p:cNvPr>
          <p:cNvSpPr txBox="1">
            <a:spLocks/>
          </p:cNvSpPr>
          <p:nvPr/>
        </p:nvSpPr>
        <p:spPr>
          <a:xfrm>
            <a:off x="2536101" y="1819331"/>
            <a:ext cx="7119798" cy="4179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14300" dir="312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457200" tIns="365750" rIns="4572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i-FI" sz="2200">
              <a:solidFill>
                <a:schemeClr val="accent2"/>
              </a:solidFill>
            </a:endParaRP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81B4E11-3E8C-724D-B4EF-5014E6D47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>
                <a:latin typeface="Barlow"/>
              </a:rPr>
              <a:t>Ilmoittautuminen on 1.12.2021-2.2.2022</a:t>
            </a:r>
          </a:p>
          <a:p>
            <a:r>
              <a:rPr lang="fi-FI" dirty="0">
                <a:latin typeface="Barlow"/>
              </a:rPr>
              <a:t>Leirimaksu 250 euroa maksetaan ilmoittautumisen yhteydessä</a:t>
            </a:r>
          </a:p>
          <a:p>
            <a:r>
              <a:rPr lang="fi-FI" dirty="0">
                <a:latin typeface="Barlow"/>
              </a:rPr>
              <a:t>Leirille osallistuvat tarpojista vanhemmat partiolaiset sekä ei-vielä-partiolaiset kaverit</a:t>
            </a:r>
          </a:p>
          <a:p>
            <a:r>
              <a:rPr lang="fi-FI" dirty="0">
                <a:latin typeface="Barlow"/>
              </a:rPr>
              <a:t>Leiri on 15.7-23.7.2022</a:t>
            </a:r>
          </a:p>
          <a:p>
            <a:r>
              <a:rPr lang="fi-FI" dirty="0">
                <a:latin typeface="Barlow"/>
              </a:rPr>
              <a:t>Vierailupäivä on 19.7.2022, tarkat tiedot löydät Kajon verkkosivuilta joulukuun alussa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14EA3B7-E2A4-E24A-8C92-0215422D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MUISTA AINAKIN NÄMÄ: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6651E1A-B373-3C46-8A18-4069489A1D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3081" y="1128333"/>
            <a:ext cx="766107" cy="138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67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luonto, aurinko, ulko, tuli&#10;&#10;Kuvaus luotu automaattisesti">
            <a:extLst>
              <a:ext uri="{FF2B5EF4-FFF2-40B4-BE49-F238E27FC236}">
                <a16:creationId xmlns:a16="http://schemas.microsoft.com/office/drawing/2014/main" id="{13BF537D-A910-D54C-BE8B-112D22854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86DF0CC-2564-F242-AC97-60B2A5FA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63" y="1300781"/>
            <a:ext cx="1575872" cy="2842750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2A9D18A-D2D4-CB48-9912-2C44AF3D1B00}"/>
              </a:ext>
            </a:extLst>
          </p:cNvPr>
          <p:cNvSpPr txBox="1">
            <a:spLocks/>
          </p:cNvSpPr>
          <p:nvPr/>
        </p:nvSpPr>
        <p:spPr>
          <a:xfrm>
            <a:off x="2620832" y="4035045"/>
            <a:ext cx="6950333" cy="19930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fi-FI"/>
              <a:t>TULE KANSSAMME TEKEMÄÄN KAJOSTA LOISTAVA!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2F4F777-B95B-604C-9C81-63D3CC321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850" y="5878232"/>
            <a:ext cx="8104293" cy="67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2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Kaj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A50C8"/>
      </a:accent1>
      <a:accent2>
        <a:srgbClr val="F8EA48"/>
      </a:accent2>
      <a:accent3>
        <a:srgbClr val="1E2869"/>
      </a:accent3>
      <a:accent4>
        <a:srgbClr val="96E6E6"/>
      </a:accent4>
      <a:accent5>
        <a:srgbClr val="BEBEBE"/>
      </a:accent5>
      <a:accent6>
        <a:srgbClr val="141414"/>
      </a:accent6>
      <a:hlink>
        <a:srgbClr val="1E2869"/>
      </a:hlink>
      <a:folHlink>
        <a:srgbClr val="96E6E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Kaj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A50C8"/>
      </a:accent1>
      <a:accent2>
        <a:srgbClr val="F8EA48"/>
      </a:accent2>
      <a:accent3>
        <a:srgbClr val="1E2869"/>
      </a:accent3>
      <a:accent4>
        <a:srgbClr val="96E6E6"/>
      </a:accent4>
      <a:accent5>
        <a:srgbClr val="BEBEBE"/>
      </a:accent5>
      <a:accent6>
        <a:srgbClr val="141414"/>
      </a:accent6>
      <a:hlink>
        <a:srgbClr val="1E2869"/>
      </a:hlink>
      <a:folHlink>
        <a:srgbClr val="96E6E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d80b21-9453-4ac0-ad83-2c5d056257da">
      <Value>2</Value>
      <Value>18</Value>
    </TaxCatchAll>
    <bdb1754448d143879093656d91a40fa0 xmlns="ee4ec33b-03d6-4c1f-b4d2-cfcb56bc844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Elämys</TermName>
          <TermId xmlns="http://schemas.microsoft.com/office/infopath/2007/PartnerControls">a1ee24a7-3e6a-4861-b9ac-e3e05b924268</TermId>
        </TermInfo>
      </Terms>
    </bdb1754448d143879093656d91a40fa0>
    <ofa85e928c3240aaac6af997373153db xmlns="ee4ec33b-03d6-4c1f-b4d2-cfcb56bc8444">
      <Terms xmlns="http://schemas.microsoft.com/office/infopath/2007/PartnerControls"/>
    </ofa85e928c3240aaac6af997373153db>
    <k3e335392a75441eae572ebf18803dc4 xmlns="ee4ec33b-03d6-4c1f-b4d2-cfcb56bc8444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Markkinointi</TermName>
          <TermId xmlns="http://schemas.microsoft.com/office/infopath/2007/PartnerControls">ccf9216f-90b2-4cae-b35e-9940b0e828f9</TermId>
        </TermInfo>
      </Terms>
    </k3e335392a75441eae572ebf18803dc4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85E608A7A597047A68817E84327CA1D" ma:contentTypeVersion="35" ma:contentTypeDescription="Luo uusi asiakirja." ma:contentTypeScope="" ma:versionID="f61462e2c395c43cdbd404d43f756968">
  <xsd:schema xmlns:xsd="http://www.w3.org/2001/XMLSchema" xmlns:xs="http://www.w3.org/2001/XMLSchema" xmlns:p="http://schemas.microsoft.com/office/2006/metadata/properties" xmlns:ns2="ee4ec33b-03d6-4c1f-b4d2-cfcb56bc8444" xmlns:ns3="a6d80b21-9453-4ac0-ad83-2c5d056257da" targetNamespace="http://schemas.microsoft.com/office/2006/metadata/properties" ma:root="true" ma:fieldsID="40a1d4a4c6c3e44ed392fe53cdeaaae0" ns2:_="" ns3:_="">
    <xsd:import namespace="ee4ec33b-03d6-4c1f-b4d2-cfcb56bc8444"/>
    <xsd:import namespace="a6d80b21-9453-4ac0-ad83-2c5d05625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ofa85e928c3240aaac6af997373153db" minOccurs="0"/>
                <xsd:element ref="ns3:TaxCatchAll" minOccurs="0"/>
                <xsd:element ref="ns2:k3e335392a75441eae572ebf18803dc4" minOccurs="0"/>
                <xsd:element ref="ns2:bdb1754448d143879093656d91a40fa0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4ec33b-03d6-4c1f-b4d2-cfcb56bc84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ofa85e928c3240aaac6af997373153db" ma:index="10" nillable="true" ma:taxonomy="true" ma:internalName="ofa85e928c3240aaac6af997373153db" ma:taxonomyFieldName="Liittyv_x00e4__x0020_asia" ma:displayName="Liittyvä asia" ma:readOnly="false" ma:default="" ma:fieldId="{8fa85e92-8c32-40aa-ac6a-f997373153db}" ma:taxonomyMulti="true" ma:sspId="cc2d492e-c52e-42f5-8829-efee6e693818" ma:termSetId="8be88f26-79b7-436f-a236-445ce165800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3e335392a75441eae572ebf18803dc4" ma:index="12" nillable="true" ma:taxonomy="true" ma:internalName="k3e335392a75441eae572ebf18803dc4" ma:taxonomyFieldName="Tiimi" ma:displayName="Ryhmä" ma:readOnly="false" ma:default="" ma:fieldId="{43e33539-2a75-441e-ae57-2ebf18803dc4}" ma:sspId="cc2d492e-c52e-42f5-8829-efee6e693818" ma:termSetId="692810cf-93d4-4af7-9dd9-527bddba1b4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db1754448d143879093656d91a40fa0" ma:index="13" nillable="true" ma:taxonomy="true" ma:internalName="bdb1754448d143879093656d91a40fa0" ma:taxonomyFieldName="Osa_x002d_alue" ma:displayName="Osa-alue" ma:readOnly="false" ma:default="2;#Elämys|a1ee24a7-3e6a-4861-b9ac-e3e05b924268" ma:fieldId="{bdb17544-48d1-4387-9093-656d91a40fa0}" ma:sspId="cc2d492e-c52e-42f5-8829-efee6e693818" ma:termSetId="e18589d5-6c33-4002-80eb-0c9af27056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  <xsd:element name="MediaServiceLocation" ma:index="2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d80b21-9453-4ac0-ad83-2c5d056257da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27c0dd1-62c4-47a8-8d47-8a76db83bed3}" ma:internalName="TaxCatchAll" ma:showField="CatchAllData" ma:web="a6d80b21-9453-4ac0-ad83-2c5d056257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Sisältölaji"/>
        <xsd:element ref="dc:title" minOccurs="0" maxOccurs="1" ma:index="1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6FAD87-154A-4657-93D4-309CAA4FBEA5}">
  <ds:schemaRefs>
    <ds:schemaRef ds:uri="http://schemas.microsoft.com/office/2006/metadata/properties"/>
    <ds:schemaRef ds:uri="http://schemas.microsoft.com/office/2006/documentManagement/types"/>
    <ds:schemaRef ds:uri="ee4ec33b-03d6-4c1f-b4d2-cfcb56bc844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a6d80b21-9453-4ac0-ad83-2c5d056257da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6C2FDFC-919E-47AB-85F1-7AA24B8CA0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17121A-4191-4D39-A7B5-FEB9BDA7CCB7}">
  <ds:schemaRefs>
    <ds:schemaRef ds:uri="a6d80b21-9453-4ac0-ad83-2c5d056257da"/>
    <ds:schemaRef ds:uri="ee4ec33b-03d6-4c1f-b4d2-cfcb56bc84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814</Words>
  <Application>Microsoft Office PowerPoint</Application>
  <PresentationFormat>Laajakuva</PresentationFormat>
  <Paragraphs>90</Paragraphs>
  <Slides>15</Slides>
  <Notes>6</Notes>
  <HiddenSlides>0</HiddenSlides>
  <MMClips>0</MMClip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15</vt:i4>
      </vt:variant>
    </vt:vector>
  </HeadingPairs>
  <TitlesOfParts>
    <vt:vector size="17" baseType="lpstr">
      <vt:lpstr>Office-teema</vt:lpstr>
      <vt:lpstr>1_Office-teema</vt:lpstr>
      <vt:lpstr>PowerPoint-esitys</vt:lpstr>
      <vt:lpstr>FAKTAA KAJOSTA</vt:lpstr>
      <vt:lpstr>ILMOITTAUTUMINEN 1.12.2021-2.2.2022</vt:lpstr>
      <vt:lpstr>LEIRIMAKSU</vt:lpstr>
      <vt:lpstr>OHJELMA KAJOLLA</vt:lpstr>
      <vt:lpstr>LEIRIPÄIVÄ KAJOLLA</vt:lpstr>
      <vt:lpstr>LEIRILIPPUKUNNAT</vt:lpstr>
      <vt:lpstr>KAJO ON PIENI KAUPUNKI</vt:lpstr>
      <vt:lpstr>MUUTA MIELENKIINTOISTA</vt:lpstr>
      <vt:lpstr>LIPPUKUNTAMME KAJOLLA</vt:lpstr>
      <vt:lpstr>PowerPoint-esitys</vt:lpstr>
      <vt:lpstr>OTSIKKO</vt:lpstr>
      <vt:lpstr>OTSIKKO</vt:lpstr>
      <vt:lpstr>MUISTA AINAKIN NÄMÄ: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Pauliina Kajava</dc:creator>
  <cp:lastModifiedBy>Johanna Reponen</cp:lastModifiedBy>
  <cp:revision>65</cp:revision>
  <dcterms:created xsi:type="dcterms:W3CDTF">2020-11-14T20:50:49Z</dcterms:created>
  <dcterms:modified xsi:type="dcterms:W3CDTF">2021-11-10T06:47:39Z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0x010100885E608A7A597047A68817E84327CA1D</vt:lpwstr>
  </property>
  <property fmtid="{D5CDD505-2E9C-101B-9397-08002B2CF9AE}" pid="3" name="Tiimi">
    <vt:lpwstr>18;#Markkinointi|ccf9216f-90b2-4cae-b35e-9940b0e828f9</vt:lpwstr>
  </property>
  <property fmtid="{D5CDD505-2E9C-101B-9397-08002B2CF9AE}" pid="4" name="Osa-alue">
    <vt:lpwstr>2;#Elämys|a1ee24a7-3e6a-4861-b9ac-e3e05b924268</vt:lpwstr>
  </property>
  <property fmtid="{D5CDD505-2E9C-101B-9397-08002B2CF9AE}" pid="5" name="Liittyvä asia">
    <vt:lpwstr/>
  </property>
  <property fmtid="{D5CDD505-2E9C-101B-9397-08002B2CF9AE}" pid="6" name="Liittyv_x00e4__x0020_asia">
    <vt:lpwstr/>
  </property>
</Properties>
</file>